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30" r:id="rId2"/>
    <p:sldMasterId id="2147483739" r:id="rId3"/>
    <p:sldMasterId id="2147483751" r:id="rId4"/>
  </p:sldMasterIdLst>
  <p:notesMasterIdLst>
    <p:notesMasterId r:id="rId26"/>
  </p:notesMasterIdLst>
  <p:handoutMasterIdLst>
    <p:handoutMasterId r:id="rId27"/>
  </p:handoutMasterIdLst>
  <p:sldIdLst>
    <p:sldId id="256" r:id="rId5"/>
    <p:sldId id="277" r:id="rId6"/>
    <p:sldId id="267" r:id="rId7"/>
    <p:sldId id="269" r:id="rId8"/>
    <p:sldId id="268" r:id="rId9"/>
    <p:sldId id="270" r:id="rId10"/>
    <p:sldId id="271" r:id="rId11"/>
    <p:sldId id="272" r:id="rId12"/>
    <p:sldId id="273" r:id="rId13"/>
    <p:sldId id="274" r:id="rId14"/>
    <p:sldId id="257" r:id="rId15"/>
    <p:sldId id="266" r:id="rId16"/>
    <p:sldId id="258" r:id="rId17"/>
    <p:sldId id="259" r:id="rId18"/>
    <p:sldId id="260" r:id="rId19"/>
    <p:sldId id="261" r:id="rId20"/>
    <p:sldId id="264" r:id="rId21"/>
    <p:sldId id="262" r:id="rId22"/>
    <p:sldId id="275" r:id="rId23"/>
    <p:sldId id="276" r:id="rId24"/>
    <p:sldId id="278" r:id="rId25"/>
  </p:sldIdLst>
  <p:sldSz cx="10693400" cy="6011863"/>
  <p:notesSz cx="6797675" cy="9926638"/>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8">
          <p15:clr>
            <a:srgbClr val="A4A3A4"/>
          </p15:clr>
        </p15:guide>
        <p15:guide id="2" orient="horz" pos="229">
          <p15:clr>
            <a:srgbClr val="A4A3A4"/>
          </p15:clr>
        </p15:guide>
        <p15:guide id="3" orient="horz" pos="1362">
          <p15:clr>
            <a:srgbClr val="A4A3A4"/>
          </p15:clr>
        </p15:guide>
        <p15:guide id="4" pos="6401">
          <p15:clr>
            <a:srgbClr val="A4A3A4"/>
          </p15:clr>
        </p15:guide>
        <p15:guide id="5" pos="34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60"/>
  </p:normalViewPr>
  <p:slideViewPr>
    <p:cSldViewPr snapToGrid="0">
      <p:cViewPr varScale="1">
        <p:scale>
          <a:sx n="98" d="100"/>
          <a:sy n="98" d="100"/>
        </p:scale>
        <p:origin x="39" y="63"/>
      </p:cViewPr>
      <p:guideLst>
        <p:guide orient="horz" pos="3448"/>
        <p:guide orient="horz" pos="229"/>
        <p:guide orient="horz" pos="1362"/>
        <p:guide pos="6401"/>
        <p:guide pos="341"/>
      </p:guideLst>
    </p:cSldViewPr>
  </p:slideViewPr>
  <p:notesTextViewPr>
    <p:cViewPr>
      <p:scale>
        <a:sx n="1" d="1"/>
        <a:sy n="1" d="1"/>
      </p:scale>
      <p:origin x="0" y="0"/>
    </p:cViewPr>
  </p:notesTextViewPr>
  <p:notesViewPr>
    <p:cSldViewPr snapToGrid="0" showGuides="1">
      <p:cViewPr varScale="1">
        <p:scale>
          <a:sx n="88" d="100"/>
          <a:sy n="88" d="100"/>
        </p:scale>
        <p:origin x="-380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A0D42-1FA3-49BF-A05F-5407FA933DAE}" type="doc">
      <dgm:prSet loTypeId="urn:microsoft.com/office/officeart/2005/8/layout/venn1" loCatId="relationship" qsTypeId="urn:microsoft.com/office/officeart/2005/8/quickstyle/simple1" qsCatId="simple" csTypeId="urn:microsoft.com/office/officeart/2005/8/colors/accent1_2" csCatId="accent1" phldr="1"/>
      <dgm:spPr/>
    </dgm:pt>
    <dgm:pt modelId="{B150CCC0-A835-4362-A86D-51AA6CC1D4EF}">
      <dgm:prSet phldrT="[Text]"/>
      <dgm:spPr>
        <a:solidFill>
          <a:schemeClr val="bg2">
            <a:lumMod val="75000"/>
            <a:alpha val="50000"/>
          </a:schemeClr>
        </a:solidFill>
      </dgm:spPr>
      <dgm:t>
        <a:bodyPr/>
        <a:lstStyle/>
        <a:p>
          <a:r>
            <a:rPr lang="en-GB" b="1" dirty="0">
              <a:latin typeface="Arial" panose="020B0604020202020204" pitchFamily="34" charset="0"/>
              <a:cs typeface="Arial" panose="020B0604020202020204" pitchFamily="34" charset="0"/>
            </a:rPr>
            <a:t>1. Policy area </a:t>
          </a:r>
          <a:r>
            <a:rPr lang="en-GB" dirty="0">
              <a:latin typeface="Arial" panose="020B0604020202020204" pitchFamily="34" charset="0"/>
              <a:cs typeface="Arial" panose="020B0604020202020204" pitchFamily="34" charset="0"/>
            </a:rPr>
            <a:t>where EU has competence</a:t>
          </a:r>
          <a:endParaRPr lang="en-US" dirty="0">
            <a:latin typeface="Arial" panose="020B0604020202020204" pitchFamily="34" charset="0"/>
            <a:cs typeface="Arial" panose="020B0604020202020204" pitchFamily="34" charset="0"/>
          </a:endParaRPr>
        </a:p>
      </dgm:t>
    </dgm:pt>
    <dgm:pt modelId="{25176F32-EBFC-4FA8-8768-AAC65843CA67}" type="parTrans" cxnId="{9D3E5FC5-170A-460F-AFFC-8367DA48367D}">
      <dgm:prSet/>
      <dgm:spPr/>
      <dgm:t>
        <a:bodyPr/>
        <a:lstStyle/>
        <a:p>
          <a:endParaRPr lang="en-US"/>
        </a:p>
      </dgm:t>
    </dgm:pt>
    <dgm:pt modelId="{AB53258D-414D-4439-91C2-33A1716EFE4F}" type="sibTrans" cxnId="{9D3E5FC5-170A-460F-AFFC-8367DA48367D}">
      <dgm:prSet/>
      <dgm:spPr/>
      <dgm:t>
        <a:bodyPr/>
        <a:lstStyle/>
        <a:p>
          <a:endParaRPr lang="en-US"/>
        </a:p>
      </dgm:t>
    </dgm:pt>
    <dgm:pt modelId="{B4CACE59-9450-4ADA-890E-FFDA7CEFC1B7}">
      <dgm:prSet phldrT="[Text]"/>
      <dgm:spPr>
        <a:solidFill>
          <a:schemeClr val="accent6">
            <a:lumMod val="75000"/>
            <a:alpha val="50000"/>
          </a:schemeClr>
        </a:solidFill>
      </dgm:spPr>
      <dgm:t>
        <a:bodyPr/>
        <a:lstStyle/>
        <a:p>
          <a:r>
            <a:rPr lang="en-GB" b="1" dirty="0">
              <a:latin typeface="Arial" panose="020B0604020202020204" pitchFamily="34" charset="0"/>
              <a:cs typeface="Arial" panose="020B0604020202020204" pitchFamily="34" charset="0"/>
            </a:rPr>
            <a:t>3. A ‘legal act’</a:t>
          </a:r>
          <a:endParaRPr lang="en-US" dirty="0">
            <a:latin typeface="Arial" panose="020B0604020202020204" pitchFamily="34" charset="0"/>
            <a:cs typeface="Arial" panose="020B0604020202020204" pitchFamily="34" charset="0"/>
          </a:endParaRPr>
        </a:p>
      </dgm:t>
    </dgm:pt>
    <dgm:pt modelId="{0AB117C2-F7F3-4641-9E21-7418083AEC66}" type="parTrans" cxnId="{46A92DA3-484E-425C-AB61-49081163CA18}">
      <dgm:prSet/>
      <dgm:spPr/>
      <dgm:t>
        <a:bodyPr/>
        <a:lstStyle/>
        <a:p>
          <a:endParaRPr lang="en-US"/>
        </a:p>
      </dgm:t>
    </dgm:pt>
    <dgm:pt modelId="{BA260344-9D18-4216-991C-2192FC60EAF3}" type="sibTrans" cxnId="{46A92DA3-484E-425C-AB61-49081163CA18}">
      <dgm:prSet/>
      <dgm:spPr/>
      <dgm:t>
        <a:bodyPr/>
        <a:lstStyle/>
        <a:p>
          <a:endParaRPr lang="en-US"/>
        </a:p>
      </dgm:t>
    </dgm:pt>
    <dgm:pt modelId="{42774687-0947-498F-AF98-FC482A01F629}">
      <dgm:prSet phldrT="[Text]"/>
      <dgm:spPr>
        <a:solidFill>
          <a:schemeClr val="accent3">
            <a:lumMod val="60000"/>
            <a:lumOff val="40000"/>
            <a:alpha val="50000"/>
          </a:schemeClr>
        </a:solidFill>
      </dgm:spPr>
      <dgm:t>
        <a:bodyPr/>
        <a:lstStyle/>
        <a:p>
          <a:r>
            <a:rPr lang="en-GB" b="1" dirty="0">
              <a:latin typeface="Arial" panose="020B0604020202020204" pitchFamily="34" charset="0"/>
              <a:cs typeface="Arial" panose="020B0604020202020204" pitchFamily="34" charset="0"/>
            </a:rPr>
            <a:t>2. Legal basis </a:t>
          </a:r>
          <a:r>
            <a:rPr lang="en-GB" dirty="0">
              <a:latin typeface="Arial" panose="020B0604020202020204" pitchFamily="34" charset="0"/>
              <a:cs typeface="Arial" panose="020B0604020202020204" pitchFamily="34" charset="0"/>
            </a:rPr>
            <a:t>in the Treaties</a:t>
          </a:r>
          <a:endParaRPr lang="en-US" dirty="0">
            <a:latin typeface="Arial" panose="020B0604020202020204" pitchFamily="34" charset="0"/>
            <a:cs typeface="Arial" panose="020B0604020202020204" pitchFamily="34" charset="0"/>
          </a:endParaRPr>
        </a:p>
      </dgm:t>
    </dgm:pt>
    <dgm:pt modelId="{0B916D9E-0436-4224-BE19-EFE6DA8C1A9E}" type="parTrans" cxnId="{94353C69-DBEE-47FE-B909-EB9BBD1C8732}">
      <dgm:prSet/>
      <dgm:spPr/>
      <dgm:t>
        <a:bodyPr/>
        <a:lstStyle/>
        <a:p>
          <a:endParaRPr lang="en-US"/>
        </a:p>
      </dgm:t>
    </dgm:pt>
    <dgm:pt modelId="{FF180873-3F8A-40EE-AAC9-39E82E16DA49}" type="sibTrans" cxnId="{94353C69-DBEE-47FE-B909-EB9BBD1C8732}">
      <dgm:prSet/>
      <dgm:spPr/>
      <dgm:t>
        <a:bodyPr/>
        <a:lstStyle/>
        <a:p>
          <a:endParaRPr lang="en-US"/>
        </a:p>
      </dgm:t>
    </dgm:pt>
    <dgm:pt modelId="{C09F9C6F-A914-40EA-AA4F-28312D8D693E}" type="pres">
      <dgm:prSet presAssocID="{FADA0D42-1FA3-49BF-A05F-5407FA933DAE}" presName="compositeShape" presStyleCnt="0">
        <dgm:presLayoutVars>
          <dgm:chMax val="7"/>
          <dgm:dir/>
          <dgm:resizeHandles val="exact"/>
        </dgm:presLayoutVars>
      </dgm:prSet>
      <dgm:spPr/>
    </dgm:pt>
    <dgm:pt modelId="{03B6827E-97E0-4F80-919D-281C236AFA89}" type="pres">
      <dgm:prSet presAssocID="{B150CCC0-A835-4362-A86D-51AA6CC1D4EF}" presName="circ1" presStyleLbl="vennNode1" presStyleIdx="0" presStyleCnt="3"/>
      <dgm:spPr/>
    </dgm:pt>
    <dgm:pt modelId="{14C8BCAE-D816-48FB-A662-62498F80DB83}" type="pres">
      <dgm:prSet presAssocID="{B150CCC0-A835-4362-A86D-51AA6CC1D4EF}" presName="circ1Tx" presStyleLbl="revTx" presStyleIdx="0" presStyleCnt="0">
        <dgm:presLayoutVars>
          <dgm:chMax val="0"/>
          <dgm:chPref val="0"/>
          <dgm:bulletEnabled val="1"/>
        </dgm:presLayoutVars>
      </dgm:prSet>
      <dgm:spPr/>
    </dgm:pt>
    <dgm:pt modelId="{F6B33471-138B-4F74-AD9D-BF03FA784B6F}" type="pres">
      <dgm:prSet presAssocID="{B4CACE59-9450-4ADA-890E-FFDA7CEFC1B7}" presName="circ2" presStyleLbl="vennNode1" presStyleIdx="1" presStyleCnt="3"/>
      <dgm:spPr/>
    </dgm:pt>
    <dgm:pt modelId="{AD450569-2C7F-4190-852D-1AE5D66C685B}" type="pres">
      <dgm:prSet presAssocID="{B4CACE59-9450-4ADA-890E-FFDA7CEFC1B7}" presName="circ2Tx" presStyleLbl="revTx" presStyleIdx="0" presStyleCnt="0">
        <dgm:presLayoutVars>
          <dgm:chMax val="0"/>
          <dgm:chPref val="0"/>
          <dgm:bulletEnabled val="1"/>
        </dgm:presLayoutVars>
      </dgm:prSet>
      <dgm:spPr/>
    </dgm:pt>
    <dgm:pt modelId="{C563D569-C1F3-402E-8676-AFFB81ABF3BC}" type="pres">
      <dgm:prSet presAssocID="{42774687-0947-498F-AF98-FC482A01F629}" presName="circ3" presStyleLbl="vennNode1" presStyleIdx="2" presStyleCnt="3"/>
      <dgm:spPr/>
    </dgm:pt>
    <dgm:pt modelId="{A546BDAA-9B73-43F7-9CA5-D0E003A10734}" type="pres">
      <dgm:prSet presAssocID="{42774687-0947-498F-AF98-FC482A01F629}" presName="circ3Tx" presStyleLbl="revTx" presStyleIdx="0" presStyleCnt="0">
        <dgm:presLayoutVars>
          <dgm:chMax val="0"/>
          <dgm:chPref val="0"/>
          <dgm:bulletEnabled val="1"/>
        </dgm:presLayoutVars>
      </dgm:prSet>
      <dgm:spPr/>
    </dgm:pt>
  </dgm:ptLst>
  <dgm:cxnLst>
    <dgm:cxn modelId="{6DEE3C3E-FA02-48B6-9DF0-D1BE9544EB66}" type="presOf" srcId="{B150CCC0-A835-4362-A86D-51AA6CC1D4EF}" destId="{03B6827E-97E0-4F80-919D-281C236AFA89}" srcOrd="0" destOrd="0" presId="urn:microsoft.com/office/officeart/2005/8/layout/venn1"/>
    <dgm:cxn modelId="{24544544-E698-432E-A14B-92F769347B8B}" type="presOf" srcId="{B150CCC0-A835-4362-A86D-51AA6CC1D4EF}" destId="{14C8BCAE-D816-48FB-A662-62498F80DB83}" srcOrd="1" destOrd="0" presId="urn:microsoft.com/office/officeart/2005/8/layout/venn1"/>
    <dgm:cxn modelId="{94353C69-DBEE-47FE-B909-EB9BBD1C8732}" srcId="{FADA0D42-1FA3-49BF-A05F-5407FA933DAE}" destId="{42774687-0947-498F-AF98-FC482A01F629}" srcOrd="2" destOrd="0" parTransId="{0B916D9E-0436-4224-BE19-EFE6DA8C1A9E}" sibTransId="{FF180873-3F8A-40EE-AAC9-39E82E16DA49}"/>
    <dgm:cxn modelId="{B261E178-861D-429C-AEEF-5572E0F28632}" type="presOf" srcId="{B4CACE59-9450-4ADA-890E-FFDA7CEFC1B7}" destId="{AD450569-2C7F-4190-852D-1AE5D66C685B}" srcOrd="1" destOrd="0" presId="urn:microsoft.com/office/officeart/2005/8/layout/venn1"/>
    <dgm:cxn modelId="{0BFA9579-0FF6-485E-97DB-5E44E801BC3A}" type="presOf" srcId="{42774687-0947-498F-AF98-FC482A01F629}" destId="{A546BDAA-9B73-43F7-9CA5-D0E003A10734}" srcOrd="1" destOrd="0" presId="urn:microsoft.com/office/officeart/2005/8/layout/venn1"/>
    <dgm:cxn modelId="{56058797-226A-4454-9558-C1A422E33E72}" type="presOf" srcId="{42774687-0947-498F-AF98-FC482A01F629}" destId="{C563D569-C1F3-402E-8676-AFFB81ABF3BC}" srcOrd="0" destOrd="0" presId="urn:microsoft.com/office/officeart/2005/8/layout/venn1"/>
    <dgm:cxn modelId="{46A92DA3-484E-425C-AB61-49081163CA18}" srcId="{FADA0D42-1FA3-49BF-A05F-5407FA933DAE}" destId="{B4CACE59-9450-4ADA-890E-FFDA7CEFC1B7}" srcOrd="1" destOrd="0" parTransId="{0AB117C2-F7F3-4641-9E21-7418083AEC66}" sibTransId="{BA260344-9D18-4216-991C-2192FC60EAF3}"/>
    <dgm:cxn modelId="{9D3E5FC5-170A-460F-AFFC-8367DA48367D}" srcId="{FADA0D42-1FA3-49BF-A05F-5407FA933DAE}" destId="{B150CCC0-A835-4362-A86D-51AA6CC1D4EF}" srcOrd="0" destOrd="0" parTransId="{25176F32-EBFC-4FA8-8768-AAC65843CA67}" sibTransId="{AB53258D-414D-4439-91C2-33A1716EFE4F}"/>
    <dgm:cxn modelId="{884FCFCF-495D-4E47-BB11-832329BD728D}" type="presOf" srcId="{B4CACE59-9450-4ADA-890E-FFDA7CEFC1B7}" destId="{F6B33471-138B-4F74-AD9D-BF03FA784B6F}" srcOrd="0" destOrd="0" presId="urn:microsoft.com/office/officeart/2005/8/layout/venn1"/>
    <dgm:cxn modelId="{02611CDD-A10B-42D5-968D-D20DA515ABD0}" type="presOf" srcId="{FADA0D42-1FA3-49BF-A05F-5407FA933DAE}" destId="{C09F9C6F-A914-40EA-AA4F-28312D8D693E}" srcOrd="0" destOrd="0" presId="urn:microsoft.com/office/officeart/2005/8/layout/venn1"/>
    <dgm:cxn modelId="{55E9B6A5-9060-46D8-A748-6529FDB7B92C}" type="presParOf" srcId="{C09F9C6F-A914-40EA-AA4F-28312D8D693E}" destId="{03B6827E-97E0-4F80-919D-281C236AFA89}" srcOrd="0" destOrd="0" presId="urn:microsoft.com/office/officeart/2005/8/layout/venn1"/>
    <dgm:cxn modelId="{20D31A1A-2DC2-48FE-ACC0-E02C7D0F05E9}" type="presParOf" srcId="{C09F9C6F-A914-40EA-AA4F-28312D8D693E}" destId="{14C8BCAE-D816-48FB-A662-62498F80DB83}" srcOrd="1" destOrd="0" presId="urn:microsoft.com/office/officeart/2005/8/layout/venn1"/>
    <dgm:cxn modelId="{545608CC-D764-4003-89B0-5E66F6F61794}" type="presParOf" srcId="{C09F9C6F-A914-40EA-AA4F-28312D8D693E}" destId="{F6B33471-138B-4F74-AD9D-BF03FA784B6F}" srcOrd="2" destOrd="0" presId="urn:microsoft.com/office/officeart/2005/8/layout/venn1"/>
    <dgm:cxn modelId="{7DEF765C-4745-4CE2-B560-59425B0B2E3F}" type="presParOf" srcId="{C09F9C6F-A914-40EA-AA4F-28312D8D693E}" destId="{AD450569-2C7F-4190-852D-1AE5D66C685B}" srcOrd="3" destOrd="0" presId="urn:microsoft.com/office/officeart/2005/8/layout/venn1"/>
    <dgm:cxn modelId="{DD0A08F6-BDD0-452E-8470-F06369F456FC}" type="presParOf" srcId="{C09F9C6F-A914-40EA-AA4F-28312D8D693E}" destId="{C563D569-C1F3-402E-8676-AFFB81ABF3BC}" srcOrd="4" destOrd="0" presId="urn:microsoft.com/office/officeart/2005/8/layout/venn1"/>
    <dgm:cxn modelId="{1839137E-ADD3-4550-B307-86680BCEFC0D}" type="presParOf" srcId="{C09F9C6F-A914-40EA-AA4F-28312D8D693E}" destId="{A546BDAA-9B73-43F7-9CA5-D0E003A1073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B72F2E-79F7-461E-B2F4-BBAE5B6962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2BECC1-62F8-44FB-9722-3A7448F0EE28}">
      <dgm:prSet phldrT="[Text]"/>
      <dgm:spPr/>
      <dgm:t>
        <a:bodyPr/>
        <a:lstStyle/>
        <a:p>
          <a:r>
            <a:rPr lang="en-GB" dirty="0"/>
            <a:t>Regulation</a:t>
          </a:r>
          <a:endParaRPr lang="en-US" dirty="0"/>
        </a:p>
      </dgm:t>
    </dgm:pt>
    <dgm:pt modelId="{92142B9B-E456-42F9-AD91-85F389B74E5D}" type="parTrans" cxnId="{AF608D63-B6FB-425A-977B-1D57029AE409}">
      <dgm:prSet/>
      <dgm:spPr/>
      <dgm:t>
        <a:bodyPr/>
        <a:lstStyle/>
        <a:p>
          <a:endParaRPr lang="en-US"/>
        </a:p>
      </dgm:t>
    </dgm:pt>
    <dgm:pt modelId="{CE08B543-9548-40F5-9F3F-F561EDE0C450}" type="sibTrans" cxnId="{AF608D63-B6FB-425A-977B-1D57029AE409}">
      <dgm:prSet/>
      <dgm:spPr/>
      <dgm:t>
        <a:bodyPr/>
        <a:lstStyle/>
        <a:p>
          <a:endParaRPr lang="en-US"/>
        </a:p>
      </dgm:t>
    </dgm:pt>
    <dgm:pt modelId="{E901E98B-041E-4374-B47D-699EC2C4B540}">
      <dgm:prSet phldrT="[Text]"/>
      <dgm:spPr/>
      <dgm:t>
        <a:bodyPr/>
        <a:lstStyle/>
        <a:p>
          <a:r>
            <a:rPr lang="en-GB" dirty="0"/>
            <a:t>Directive</a:t>
          </a:r>
          <a:endParaRPr lang="en-US" dirty="0"/>
        </a:p>
      </dgm:t>
    </dgm:pt>
    <dgm:pt modelId="{743DC59A-876D-46C6-B816-3D8EC119BD0C}" type="parTrans" cxnId="{3F538AD1-BFB5-4B0A-BBAE-2C93B067B897}">
      <dgm:prSet/>
      <dgm:spPr/>
      <dgm:t>
        <a:bodyPr/>
        <a:lstStyle/>
        <a:p>
          <a:endParaRPr lang="en-US"/>
        </a:p>
      </dgm:t>
    </dgm:pt>
    <dgm:pt modelId="{5E616184-84A4-4C69-B7EF-6765A6F46F1B}" type="sibTrans" cxnId="{3F538AD1-BFB5-4B0A-BBAE-2C93B067B897}">
      <dgm:prSet/>
      <dgm:spPr/>
      <dgm:t>
        <a:bodyPr/>
        <a:lstStyle/>
        <a:p>
          <a:endParaRPr lang="en-US"/>
        </a:p>
      </dgm:t>
    </dgm:pt>
    <dgm:pt modelId="{6735CCD9-A26C-407F-AD1F-C413B7B929D5}">
      <dgm:prSet phldrT="[Text]"/>
      <dgm:spPr/>
      <dgm:t>
        <a:bodyPr/>
        <a:lstStyle/>
        <a:p>
          <a:r>
            <a:rPr lang="en-GB" dirty="0"/>
            <a:t>Decision</a:t>
          </a:r>
          <a:endParaRPr lang="en-US" dirty="0"/>
        </a:p>
      </dgm:t>
    </dgm:pt>
    <dgm:pt modelId="{A77598EA-5B32-49F0-B769-95FECA97E8F9}" type="parTrans" cxnId="{2FB860BD-1C12-4E95-9689-B4691FB37673}">
      <dgm:prSet/>
      <dgm:spPr/>
      <dgm:t>
        <a:bodyPr/>
        <a:lstStyle/>
        <a:p>
          <a:endParaRPr lang="en-US"/>
        </a:p>
      </dgm:t>
    </dgm:pt>
    <dgm:pt modelId="{E320C7D7-1EFD-4C02-928D-7CC26AD41EA7}" type="sibTrans" cxnId="{2FB860BD-1C12-4E95-9689-B4691FB37673}">
      <dgm:prSet/>
      <dgm:spPr/>
      <dgm:t>
        <a:bodyPr/>
        <a:lstStyle/>
        <a:p>
          <a:endParaRPr lang="en-US"/>
        </a:p>
      </dgm:t>
    </dgm:pt>
    <dgm:pt modelId="{889EE48A-7F32-4154-AD29-0DF65B872385}">
      <dgm:prSet phldrT="[Text]"/>
      <dgm:spPr/>
      <dgm:t>
        <a:bodyPr/>
        <a:lstStyle/>
        <a:p>
          <a:r>
            <a:rPr lang="en-GB" dirty="0"/>
            <a:t>Recommendation (non-binding)</a:t>
          </a:r>
          <a:endParaRPr lang="en-US" dirty="0"/>
        </a:p>
      </dgm:t>
    </dgm:pt>
    <dgm:pt modelId="{F57A3A20-3297-4094-B0A0-8B6AA7FB9650}" type="parTrans" cxnId="{E43B0EFF-C8CD-42E1-A2F8-D9E6E8F49C7E}">
      <dgm:prSet/>
      <dgm:spPr/>
      <dgm:t>
        <a:bodyPr/>
        <a:lstStyle/>
        <a:p>
          <a:endParaRPr lang="en-US"/>
        </a:p>
      </dgm:t>
    </dgm:pt>
    <dgm:pt modelId="{671A8E97-F5E4-45A7-83AF-15F1AC51DC1A}" type="sibTrans" cxnId="{E43B0EFF-C8CD-42E1-A2F8-D9E6E8F49C7E}">
      <dgm:prSet/>
      <dgm:spPr/>
      <dgm:t>
        <a:bodyPr/>
        <a:lstStyle/>
        <a:p>
          <a:endParaRPr lang="en-US"/>
        </a:p>
      </dgm:t>
    </dgm:pt>
    <dgm:pt modelId="{5CEB8001-2308-466C-866B-3FB44FA37146}">
      <dgm:prSet phldrT="[Text]"/>
      <dgm:spPr/>
      <dgm:t>
        <a:bodyPr/>
        <a:lstStyle/>
        <a:p>
          <a:r>
            <a:rPr lang="en-GB" dirty="0"/>
            <a:t>Opinion</a:t>
          </a:r>
          <a:br>
            <a:rPr lang="en-GB" dirty="0"/>
          </a:br>
          <a:r>
            <a:rPr lang="en-GB" dirty="0"/>
            <a:t>(non-binding)</a:t>
          </a:r>
          <a:endParaRPr lang="en-US" dirty="0"/>
        </a:p>
      </dgm:t>
    </dgm:pt>
    <dgm:pt modelId="{E5C24179-6CB8-43D5-ABDC-6C78DF41B6C0}" type="parTrans" cxnId="{A2B58857-0EC6-49D9-AFCB-2E28572506BA}">
      <dgm:prSet/>
      <dgm:spPr/>
      <dgm:t>
        <a:bodyPr/>
        <a:lstStyle/>
        <a:p>
          <a:endParaRPr lang="en-US"/>
        </a:p>
      </dgm:t>
    </dgm:pt>
    <dgm:pt modelId="{0D0A6DD1-5920-446D-B68E-EAB63208941F}" type="sibTrans" cxnId="{A2B58857-0EC6-49D9-AFCB-2E28572506BA}">
      <dgm:prSet/>
      <dgm:spPr/>
      <dgm:t>
        <a:bodyPr/>
        <a:lstStyle/>
        <a:p>
          <a:endParaRPr lang="en-US"/>
        </a:p>
      </dgm:t>
    </dgm:pt>
    <dgm:pt modelId="{225AB105-1A22-49BC-B61E-7274B8D70C96}" type="pres">
      <dgm:prSet presAssocID="{B9B72F2E-79F7-461E-B2F4-BBAE5B6962FA}" presName="diagram" presStyleCnt="0">
        <dgm:presLayoutVars>
          <dgm:dir/>
          <dgm:resizeHandles val="exact"/>
        </dgm:presLayoutVars>
      </dgm:prSet>
      <dgm:spPr/>
    </dgm:pt>
    <dgm:pt modelId="{5BE2FB11-E385-4782-AD87-5291E8339C85}" type="pres">
      <dgm:prSet presAssocID="{FC2BECC1-62F8-44FB-9722-3A7448F0EE28}" presName="node" presStyleLbl="node1" presStyleIdx="0" presStyleCnt="5">
        <dgm:presLayoutVars>
          <dgm:bulletEnabled val="1"/>
        </dgm:presLayoutVars>
      </dgm:prSet>
      <dgm:spPr/>
    </dgm:pt>
    <dgm:pt modelId="{3C225F75-EA85-4D4E-8990-480C9560E1BF}" type="pres">
      <dgm:prSet presAssocID="{CE08B543-9548-40F5-9F3F-F561EDE0C450}" presName="sibTrans" presStyleCnt="0"/>
      <dgm:spPr/>
    </dgm:pt>
    <dgm:pt modelId="{2ABD5F7D-151B-4AD7-8C3F-4DFE3BF48ACD}" type="pres">
      <dgm:prSet presAssocID="{E901E98B-041E-4374-B47D-699EC2C4B540}" presName="node" presStyleLbl="node1" presStyleIdx="1" presStyleCnt="5">
        <dgm:presLayoutVars>
          <dgm:bulletEnabled val="1"/>
        </dgm:presLayoutVars>
      </dgm:prSet>
      <dgm:spPr/>
    </dgm:pt>
    <dgm:pt modelId="{BAD87724-1EB1-4229-8727-998A480D053E}" type="pres">
      <dgm:prSet presAssocID="{5E616184-84A4-4C69-B7EF-6765A6F46F1B}" presName="sibTrans" presStyleCnt="0"/>
      <dgm:spPr/>
    </dgm:pt>
    <dgm:pt modelId="{DF08CC3D-3101-45FC-9EF4-6671D3E25BED}" type="pres">
      <dgm:prSet presAssocID="{6735CCD9-A26C-407F-AD1F-C413B7B929D5}" presName="node" presStyleLbl="node1" presStyleIdx="2" presStyleCnt="5">
        <dgm:presLayoutVars>
          <dgm:bulletEnabled val="1"/>
        </dgm:presLayoutVars>
      </dgm:prSet>
      <dgm:spPr/>
    </dgm:pt>
    <dgm:pt modelId="{21AC71B5-57BD-4B61-B8C1-9421501CE471}" type="pres">
      <dgm:prSet presAssocID="{E320C7D7-1EFD-4C02-928D-7CC26AD41EA7}" presName="sibTrans" presStyleCnt="0"/>
      <dgm:spPr/>
    </dgm:pt>
    <dgm:pt modelId="{F9195AE4-E6B3-42BA-A504-1F117C7200A7}" type="pres">
      <dgm:prSet presAssocID="{889EE48A-7F32-4154-AD29-0DF65B872385}" presName="node" presStyleLbl="node1" presStyleIdx="3" presStyleCnt="5">
        <dgm:presLayoutVars>
          <dgm:bulletEnabled val="1"/>
        </dgm:presLayoutVars>
      </dgm:prSet>
      <dgm:spPr/>
    </dgm:pt>
    <dgm:pt modelId="{0D6D45E8-332B-4431-AB0D-1E876FC55E43}" type="pres">
      <dgm:prSet presAssocID="{671A8E97-F5E4-45A7-83AF-15F1AC51DC1A}" presName="sibTrans" presStyleCnt="0"/>
      <dgm:spPr/>
    </dgm:pt>
    <dgm:pt modelId="{076F73CE-8206-419A-9631-DEF744E4736D}" type="pres">
      <dgm:prSet presAssocID="{5CEB8001-2308-466C-866B-3FB44FA37146}" presName="node" presStyleLbl="node1" presStyleIdx="4" presStyleCnt="5">
        <dgm:presLayoutVars>
          <dgm:bulletEnabled val="1"/>
        </dgm:presLayoutVars>
      </dgm:prSet>
      <dgm:spPr/>
    </dgm:pt>
  </dgm:ptLst>
  <dgm:cxnLst>
    <dgm:cxn modelId="{C2311130-259F-47A4-8A7A-2FBA4BD4F4F3}" type="presOf" srcId="{6735CCD9-A26C-407F-AD1F-C413B7B929D5}" destId="{DF08CC3D-3101-45FC-9EF4-6671D3E25BED}" srcOrd="0" destOrd="0" presId="urn:microsoft.com/office/officeart/2005/8/layout/default"/>
    <dgm:cxn modelId="{AF608D63-B6FB-425A-977B-1D57029AE409}" srcId="{B9B72F2E-79F7-461E-B2F4-BBAE5B6962FA}" destId="{FC2BECC1-62F8-44FB-9722-3A7448F0EE28}" srcOrd="0" destOrd="0" parTransId="{92142B9B-E456-42F9-AD91-85F389B74E5D}" sibTransId="{CE08B543-9548-40F5-9F3F-F561EDE0C450}"/>
    <dgm:cxn modelId="{6CFF0652-9657-4D31-B3A0-CC485B50B4F1}" type="presOf" srcId="{889EE48A-7F32-4154-AD29-0DF65B872385}" destId="{F9195AE4-E6B3-42BA-A504-1F117C7200A7}" srcOrd="0" destOrd="0" presId="urn:microsoft.com/office/officeart/2005/8/layout/default"/>
    <dgm:cxn modelId="{A2B58857-0EC6-49D9-AFCB-2E28572506BA}" srcId="{B9B72F2E-79F7-461E-B2F4-BBAE5B6962FA}" destId="{5CEB8001-2308-466C-866B-3FB44FA37146}" srcOrd="4" destOrd="0" parTransId="{E5C24179-6CB8-43D5-ABDC-6C78DF41B6C0}" sibTransId="{0D0A6DD1-5920-446D-B68E-EAB63208941F}"/>
    <dgm:cxn modelId="{06CEFB9D-8E50-4316-BDDE-6FC8BF33EA75}" type="presOf" srcId="{FC2BECC1-62F8-44FB-9722-3A7448F0EE28}" destId="{5BE2FB11-E385-4782-AD87-5291E8339C85}" srcOrd="0" destOrd="0" presId="urn:microsoft.com/office/officeart/2005/8/layout/default"/>
    <dgm:cxn modelId="{2FB860BD-1C12-4E95-9689-B4691FB37673}" srcId="{B9B72F2E-79F7-461E-B2F4-BBAE5B6962FA}" destId="{6735CCD9-A26C-407F-AD1F-C413B7B929D5}" srcOrd="2" destOrd="0" parTransId="{A77598EA-5B32-49F0-B769-95FECA97E8F9}" sibTransId="{E320C7D7-1EFD-4C02-928D-7CC26AD41EA7}"/>
    <dgm:cxn modelId="{39FEAAC2-1B74-4BD7-813B-8019119EEE59}" type="presOf" srcId="{E901E98B-041E-4374-B47D-699EC2C4B540}" destId="{2ABD5F7D-151B-4AD7-8C3F-4DFE3BF48ACD}" srcOrd="0" destOrd="0" presId="urn:microsoft.com/office/officeart/2005/8/layout/default"/>
    <dgm:cxn modelId="{3F538AD1-BFB5-4B0A-BBAE-2C93B067B897}" srcId="{B9B72F2E-79F7-461E-B2F4-BBAE5B6962FA}" destId="{E901E98B-041E-4374-B47D-699EC2C4B540}" srcOrd="1" destOrd="0" parTransId="{743DC59A-876D-46C6-B816-3D8EC119BD0C}" sibTransId="{5E616184-84A4-4C69-B7EF-6765A6F46F1B}"/>
    <dgm:cxn modelId="{C9FFC2ED-856B-44C5-8648-BD55F54F68D8}" type="presOf" srcId="{B9B72F2E-79F7-461E-B2F4-BBAE5B6962FA}" destId="{225AB105-1A22-49BC-B61E-7274B8D70C96}" srcOrd="0" destOrd="0" presId="urn:microsoft.com/office/officeart/2005/8/layout/default"/>
    <dgm:cxn modelId="{9065BFF0-46AC-4C50-88CB-F72CEECA1A23}" type="presOf" srcId="{5CEB8001-2308-466C-866B-3FB44FA37146}" destId="{076F73CE-8206-419A-9631-DEF744E4736D}" srcOrd="0" destOrd="0" presId="urn:microsoft.com/office/officeart/2005/8/layout/default"/>
    <dgm:cxn modelId="{E43B0EFF-C8CD-42E1-A2F8-D9E6E8F49C7E}" srcId="{B9B72F2E-79F7-461E-B2F4-BBAE5B6962FA}" destId="{889EE48A-7F32-4154-AD29-0DF65B872385}" srcOrd="3" destOrd="0" parTransId="{F57A3A20-3297-4094-B0A0-8B6AA7FB9650}" sibTransId="{671A8E97-F5E4-45A7-83AF-15F1AC51DC1A}"/>
    <dgm:cxn modelId="{6AFDEFF8-A193-4D90-9022-97E072ED3030}" type="presParOf" srcId="{225AB105-1A22-49BC-B61E-7274B8D70C96}" destId="{5BE2FB11-E385-4782-AD87-5291E8339C85}" srcOrd="0" destOrd="0" presId="urn:microsoft.com/office/officeart/2005/8/layout/default"/>
    <dgm:cxn modelId="{9043EFEA-019D-4865-AE2A-38606935D410}" type="presParOf" srcId="{225AB105-1A22-49BC-B61E-7274B8D70C96}" destId="{3C225F75-EA85-4D4E-8990-480C9560E1BF}" srcOrd="1" destOrd="0" presId="urn:microsoft.com/office/officeart/2005/8/layout/default"/>
    <dgm:cxn modelId="{4839F82E-1990-46C7-9861-FA2CB5CF48DC}" type="presParOf" srcId="{225AB105-1A22-49BC-B61E-7274B8D70C96}" destId="{2ABD5F7D-151B-4AD7-8C3F-4DFE3BF48ACD}" srcOrd="2" destOrd="0" presId="urn:microsoft.com/office/officeart/2005/8/layout/default"/>
    <dgm:cxn modelId="{5736118A-1A5A-4DDA-9BB0-BFD0606BCFDE}" type="presParOf" srcId="{225AB105-1A22-49BC-B61E-7274B8D70C96}" destId="{BAD87724-1EB1-4229-8727-998A480D053E}" srcOrd="3" destOrd="0" presId="urn:microsoft.com/office/officeart/2005/8/layout/default"/>
    <dgm:cxn modelId="{0793B70C-094A-4249-9501-9DA0A26F6017}" type="presParOf" srcId="{225AB105-1A22-49BC-B61E-7274B8D70C96}" destId="{DF08CC3D-3101-45FC-9EF4-6671D3E25BED}" srcOrd="4" destOrd="0" presId="urn:microsoft.com/office/officeart/2005/8/layout/default"/>
    <dgm:cxn modelId="{0E2E4651-A078-4BA3-8EEA-70DCCB8246BD}" type="presParOf" srcId="{225AB105-1A22-49BC-B61E-7274B8D70C96}" destId="{21AC71B5-57BD-4B61-B8C1-9421501CE471}" srcOrd="5" destOrd="0" presId="urn:microsoft.com/office/officeart/2005/8/layout/default"/>
    <dgm:cxn modelId="{905381F0-60F2-404A-90CB-3B5DDB66E47F}" type="presParOf" srcId="{225AB105-1A22-49BC-B61E-7274B8D70C96}" destId="{F9195AE4-E6B3-42BA-A504-1F117C7200A7}" srcOrd="6" destOrd="0" presId="urn:microsoft.com/office/officeart/2005/8/layout/default"/>
    <dgm:cxn modelId="{9CF5A50E-7355-41B1-AC48-CA7AC3510B40}" type="presParOf" srcId="{225AB105-1A22-49BC-B61E-7274B8D70C96}" destId="{0D6D45E8-332B-4431-AB0D-1E876FC55E43}" srcOrd="7" destOrd="0" presId="urn:microsoft.com/office/officeart/2005/8/layout/default"/>
    <dgm:cxn modelId="{98C57EA4-1363-4BCD-8F8C-98E72C57B041}" type="presParOf" srcId="{225AB105-1A22-49BC-B61E-7274B8D70C96}" destId="{076F73CE-8206-419A-9631-DEF744E4736D}" srcOrd="8"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6827E-97E0-4F80-919D-281C236AFA89}">
      <dsp:nvSpPr>
        <dsp:cNvPr id="0" name=""/>
        <dsp:cNvSpPr/>
      </dsp:nvSpPr>
      <dsp:spPr>
        <a:xfrm>
          <a:off x="1094371" y="46060"/>
          <a:ext cx="2210881" cy="2210881"/>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Arial" panose="020B0604020202020204" pitchFamily="34" charset="0"/>
              <a:cs typeface="Arial" panose="020B0604020202020204" pitchFamily="34" charset="0"/>
            </a:rPr>
            <a:t>1. Policy area </a:t>
          </a:r>
          <a:r>
            <a:rPr lang="en-GB" sz="1900" kern="1200" dirty="0">
              <a:latin typeface="Arial" panose="020B0604020202020204" pitchFamily="34" charset="0"/>
              <a:cs typeface="Arial" panose="020B0604020202020204" pitchFamily="34" charset="0"/>
            </a:rPr>
            <a:t>where EU has competence</a:t>
          </a:r>
          <a:endParaRPr lang="en-US" sz="1900" kern="1200" dirty="0">
            <a:latin typeface="Arial" panose="020B0604020202020204" pitchFamily="34" charset="0"/>
            <a:cs typeface="Arial" panose="020B0604020202020204" pitchFamily="34" charset="0"/>
          </a:endParaRPr>
        </a:p>
      </dsp:txBody>
      <dsp:txXfrm>
        <a:off x="1389155" y="432964"/>
        <a:ext cx="1621313" cy="994896"/>
      </dsp:txXfrm>
    </dsp:sp>
    <dsp:sp modelId="{F6B33471-138B-4F74-AD9D-BF03FA784B6F}">
      <dsp:nvSpPr>
        <dsp:cNvPr id="0" name=""/>
        <dsp:cNvSpPr/>
      </dsp:nvSpPr>
      <dsp:spPr>
        <a:xfrm>
          <a:off x="1892130" y="1427861"/>
          <a:ext cx="2210881" cy="2210881"/>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Arial" panose="020B0604020202020204" pitchFamily="34" charset="0"/>
              <a:cs typeface="Arial" panose="020B0604020202020204" pitchFamily="34" charset="0"/>
            </a:rPr>
            <a:t>3. A ‘legal act’</a:t>
          </a:r>
          <a:endParaRPr lang="en-US" sz="1900" kern="1200" dirty="0">
            <a:latin typeface="Arial" panose="020B0604020202020204" pitchFamily="34" charset="0"/>
            <a:cs typeface="Arial" panose="020B0604020202020204" pitchFamily="34" charset="0"/>
          </a:endParaRPr>
        </a:p>
      </dsp:txBody>
      <dsp:txXfrm>
        <a:off x="2568292" y="1999005"/>
        <a:ext cx="1326529" cy="1215984"/>
      </dsp:txXfrm>
    </dsp:sp>
    <dsp:sp modelId="{C563D569-C1F3-402E-8676-AFFB81ABF3BC}">
      <dsp:nvSpPr>
        <dsp:cNvPr id="0" name=""/>
        <dsp:cNvSpPr/>
      </dsp:nvSpPr>
      <dsp:spPr>
        <a:xfrm>
          <a:off x="296611" y="1427861"/>
          <a:ext cx="2210881" cy="2210881"/>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Arial" panose="020B0604020202020204" pitchFamily="34" charset="0"/>
              <a:cs typeface="Arial" panose="020B0604020202020204" pitchFamily="34" charset="0"/>
            </a:rPr>
            <a:t>2. Legal basis </a:t>
          </a:r>
          <a:r>
            <a:rPr lang="en-GB" sz="1900" kern="1200" dirty="0">
              <a:latin typeface="Arial" panose="020B0604020202020204" pitchFamily="34" charset="0"/>
              <a:cs typeface="Arial" panose="020B0604020202020204" pitchFamily="34" charset="0"/>
            </a:rPr>
            <a:t>in the Treaties</a:t>
          </a:r>
          <a:endParaRPr lang="en-US" sz="1900" kern="1200" dirty="0">
            <a:latin typeface="Arial" panose="020B0604020202020204" pitchFamily="34" charset="0"/>
            <a:cs typeface="Arial" panose="020B0604020202020204" pitchFamily="34" charset="0"/>
          </a:endParaRPr>
        </a:p>
      </dsp:txBody>
      <dsp:txXfrm>
        <a:off x="504802" y="1999005"/>
        <a:ext cx="1326529" cy="1215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2FB11-E385-4782-AD87-5291E8339C85}">
      <dsp:nvSpPr>
        <dsp:cNvPr id="0" name=""/>
        <dsp:cNvSpPr/>
      </dsp:nvSpPr>
      <dsp:spPr>
        <a:xfrm>
          <a:off x="0" y="262873"/>
          <a:ext cx="1121329" cy="6727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Regulation</a:t>
          </a:r>
          <a:endParaRPr lang="en-US" sz="1000" kern="1200" dirty="0"/>
        </a:p>
      </dsp:txBody>
      <dsp:txXfrm>
        <a:off x="0" y="262873"/>
        <a:ext cx="1121329" cy="672797"/>
      </dsp:txXfrm>
    </dsp:sp>
    <dsp:sp modelId="{2ABD5F7D-151B-4AD7-8C3F-4DFE3BF48ACD}">
      <dsp:nvSpPr>
        <dsp:cNvPr id="0" name=""/>
        <dsp:cNvSpPr/>
      </dsp:nvSpPr>
      <dsp:spPr>
        <a:xfrm>
          <a:off x="1233463" y="262873"/>
          <a:ext cx="1121329" cy="6727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Directive</a:t>
          </a:r>
          <a:endParaRPr lang="en-US" sz="1000" kern="1200" dirty="0"/>
        </a:p>
      </dsp:txBody>
      <dsp:txXfrm>
        <a:off x="1233463" y="262873"/>
        <a:ext cx="1121329" cy="672797"/>
      </dsp:txXfrm>
    </dsp:sp>
    <dsp:sp modelId="{DF08CC3D-3101-45FC-9EF4-6671D3E25BED}">
      <dsp:nvSpPr>
        <dsp:cNvPr id="0" name=""/>
        <dsp:cNvSpPr/>
      </dsp:nvSpPr>
      <dsp:spPr>
        <a:xfrm>
          <a:off x="2466925" y="262873"/>
          <a:ext cx="1121329" cy="6727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Decision</a:t>
          </a:r>
          <a:endParaRPr lang="en-US" sz="1000" kern="1200" dirty="0"/>
        </a:p>
      </dsp:txBody>
      <dsp:txXfrm>
        <a:off x="2466925" y="262873"/>
        <a:ext cx="1121329" cy="672797"/>
      </dsp:txXfrm>
    </dsp:sp>
    <dsp:sp modelId="{F9195AE4-E6B3-42BA-A504-1F117C7200A7}">
      <dsp:nvSpPr>
        <dsp:cNvPr id="0" name=""/>
        <dsp:cNvSpPr/>
      </dsp:nvSpPr>
      <dsp:spPr>
        <a:xfrm>
          <a:off x="616731" y="1047804"/>
          <a:ext cx="1121329" cy="6727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Recommendation (non-binding)</a:t>
          </a:r>
          <a:endParaRPr lang="en-US" sz="1000" kern="1200" dirty="0"/>
        </a:p>
      </dsp:txBody>
      <dsp:txXfrm>
        <a:off x="616731" y="1047804"/>
        <a:ext cx="1121329" cy="672797"/>
      </dsp:txXfrm>
    </dsp:sp>
    <dsp:sp modelId="{076F73CE-8206-419A-9631-DEF744E4736D}">
      <dsp:nvSpPr>
        <dsp:cNvPr id="0" name=""/>
        <dsp:cNvSpPr/>
      </dsp:nvSpPr>
      <dsp:spPr>
        <a:xfrm>
          <a:off x="1850194" y="1047804"/>
          <a:ext cx="1121329" cy="6727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Opinion</a:t>
          </a:r>
          <a:br>
            <a:rPr lang="en-GB" sz="1000" kern="1200" dirty="0"/>
          </a:br>
          <a:r>
            <a:rPr lang="en-GB" sz="1000" kern="1200" dirty="0"/>
            <a:t>(non-binding)</a:t>
          </a:r>
          <a:endParaRPr lang="en-US" sz="1000" kern="1200" dirty="0"/>
        </a:p>
      </dsp:txBody>
      <dsp:txXfrm>
        <a:off x="1850194" y="1047804"/>
        <a:ext cx="1121329" cy="6727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E504C4-8277-4B65-8BB3-C4168D6A9C8C}" type="datetimeFigureOut">
              <a:rPr lang="en-US" smtClean="0"/>
              <a:t>18-Apr-18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1136C13-FBC8-457C-BC68-DDB1747273E2}" type="slidenum">
              <a:rPr lang="en-US" smtClean="0"/>
              <a:t>‹#›</a:t>
            </a:fld>
            <a:endParaRPr lang="en-US"/>
          </a:p>
        </p:txBody>
      </p:sp>
    </p:spTree>
    <p:extLst>
      <p:ext uri="{BB962C8B-B14F-4D97-AF65-F5344CB8AC3E}">
        <p14:creationId xmlns:p14="http://schemas.microsoft.com/office/powerpoint/2010/main" val="414455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255A95-DA0C-45E4-B3AF-7FAE4770FBF9}" type="datetimeFigureOut">
              <a:rPr lang="en-US" smtClean="0"/>
              <a:t>18-Apr-18</a:t>
            </a:fld>
            <a:endParaRPr lang="en-US"/>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78F61D1-60F2-46B8-9B0D-9252BCC28DBF}" type="slidenum">
              <a:rPr lang="en-US" smtClean="0"/>
              <a:t>‹#›</a:t>
            </a:fld>
            <a:endParaRPr lang="en-US"/>
          </a:p>
        </p:txBody>
      </p:sp>
    </p:spTree>
    <p:extLst>
      <p:ext uri="{BB962C8B-B14F-4D97-AF65-F5344CB8AC3E}">
        <p14:creationId xmlns:p14="http://schemas.microsoft.com/office/powerpoint/2010/main" val="391383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8F61D1-60F2-46B8-9B0D-9252BCC28DBF}" type="slidenum">
              <a:rPr lang="en-US" smtClean="0"/>
              <a:t>9</a:t>
            </a:fld>
            <a:endParaRPr lang="en-US"/>
          </a:p>
        </p:txBody>
      </p:sp>
    </p:spTree>
    <p:extLst>
      <p:ext uri="{BB962C8B-B14F-4D97-AF65-F5344CB8AC3E}">
        <p14:creationId xmlns:p14="http://schemas.microsoft.com/office/powerpoint/2010/main" val="333073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35358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0"/>
            <a:ext cx="7452000" cy="900000"/>
          </a:xfrm>
          <a:prstGeom prst="rect">
            <a:avLst/>
          </a:prstGeom>
        </p:spPr>
        <p:txBody>
          <a:bodyPr vert="horz" lIns="0" tIns="0" rIns="0" bIns="0" rtlCol="0" anchor="ctr" anchorCtr="0">
            <a:noAutofit/>
          </a:bodyPr>
          <a:lstStyle>
            <a:lvl1pPr>
              <a:defRPr sz="3200" b="1">
                <a:solidFill>
                  <a:schemeClr val="accent1"/>
                </a:solidFill>
              </a:defRPr>
            </a:lvl1pPr>
          </a:lstStyle>
          <a:p>
            <a:r>
              <a:rPr lang="en-GB" noProof="0" dirty="0"/>
              <a:t>Text</a:t>
            </a:r>
          </a:p>
        </p:txBody>
      </p:sp>
      <p:sp>
        <p:nvSpPr>
          <p:cNvPr id="11" name="Disclaimer info"/>
          <p:cNvSpPr/>
          <p:nvPr userDrawn="1"/>
        </p:nvSpPr>
        <p:spPr>
          <a:xfrm>
            <a:off x="1620700" y="3960000"/>
            <a:ext cx="7452000" cy="1620000"/>
          </a:xfrm>
          <a:prstGeom prst="rect">
            <a:avLst/>
          </a:prstGeom>
        </p:spPr>
        <p:txBody>
          <a:bodyPr wrap="square" lIns="0" tIns="35790" rIns="0" bIns="35790" anchor="ctr" anchorCtr="0">
            <a:noAutofit/>
          </a:bodyPr>
          <a:lstStyle/>
          <a:p>
            <a:pPr algn="ctr" defTabSz="357896"/>
            <a:r>
              <a:rPr lang="en-GB" sz="900" noProof="0" dirty="0">
                <a:solidFill>
                  <a:schemeClr val="accent1"/>
                </a:solidFill>
                <a:latin typeface="+mn-lt"/>
                <a:cs typeface="Arial"/>
              </a:rPr>
              <a:t>This material is provided by the international law firm Freshfields Bruckhaus Deringer LLP (a limited liability partnership organised under the law  of England and Wales authorised and regulated by the Solicitors Regulation Authority) (the UK LLP) and the offices and associated entities of the UK LLP practising under the Freshfields Bruckhaus Deringer name in a number of jurisdictions, and Freshfields Bruckhaus Deringer US LLP, together referred to in the material as ‘Freshfields’. For regulatory information please refer to www.freshfields.com/support/legalnotice.</a:t>
            </a:r>
          </a:p>
          <a:p>
            <a:pPr algn="ctr" defTabSz="357896"/>
            <a:endParaRPr lang="en-GB" sz="900" noProof="0" dirty="0">
              <a:solidFill>
                <a:schemeClr val="accent1"/>
              </a:solidFill>
              <a:latin typeface="+mn-lt"/>
              <a:cs typeface="Arial"/>
            </a:endParaRPr>
          </a:p>
          <a:p>
            <a:pPr algn="ctr" defTabSz="357896"/>
            <a:r>
              <a:rPr lang="en-GB" sz="900" noProof="0" dirty="0">
                <a:solidFill>
                  <a:schemeClr val="accent1"/>
                </a:solidFill>
                <a:latin typeface="+mn-lt"/>
                <a:cs typeface="Arial"/>
              </a:rPr>
              <a:t>The UK LLP has offices or associated entities in Austria, Bahrain, Belgium, China, England, France, Germany, Hong Kong, Italy, Japan, </a:t>
            </a:r>
            <a:br>
              <a:rPr lang="en-GB" sz="900" noProof="0" dirty="0">
                <a:solidFill>
                  <a:schemeClr val="accent1"/>
                </a:solidFill>
                <a:latin typeface="+mn-lt"/>
                <a:cs typeface="Arial"/>
              </a:rPr>
            </a:br>
            <a:r>
              <a:rPr lang="en-GB" sz="900" noProof="0" dirty="0">
                <a:solidFill>
                  <a:schemeClr val="accent1"/>
                </a:solidFill>
                <a:latin typeface="+mn-lt"/>
                <a:cs typeface="Arial"/>
              </a:rPr>
              <a:t>the Netherlands, Russia, Singapore, Spain, the United Arab Emirates and Vietnam. Freshfields Bruckhaus Deringer US LLP has offices in </a:t>
            </a:r>
            <a:br>
              <a:rPr lang="en-GB" sz="900" noProof="0" dirty="0">
                <a:solidFill>
                  <a:schemeClr val="accent1"/>
                </a:solidFill>
                <a:latin typeface="+mn-lt"/>
                <a:cs typeface="Arial"/>
              </a:rPr>
            </a:br>
            <a:r>
              <a:rPr lang="en-GB" sz="900" noProof="0" dirty="0">
                <a:solidFill>
                  <a:schemeClr val="accent1"/>
                </a:solidFill>
                <a:latin typeface="+mn-lt"/>
                <a:cs typeface="Arial"/>
              </a:rPr>
              <a:t>New York City and Washington DC.</a:t>
            </a:r>
          </a:p>
          <a:p>
            <a:pPr algn="ctr" defTabSz="357896"/>
            <a:endParaRPr lang="en-GB" sz="900" noProof="0" dirty="0">
              <a:solidFill>
                <a:schemeClr val="accent1"/>
              </a:solidFill>
              <a:latin typeface="+mn-lt"/>
              <a:cs typeface="Arial"/>
            </a:endParaRPr>
          </a:p>
          <a:p>
            <a:pPr algn="ctr" defTabSz="357896"/>
            <a:r>
              <a:rPr lang="en-GB" sz="900" noProof="0" dirty="0">
                <a:solidFill>
                  <a:schemeClr val="accent1"/>
                </a:solidFill>
                <a:latin typeface="+mn-lt"/>
                <a:cs typeface="Arial"/>
              </a:rPr>
              <a:t>This material is for general information only and is not intended to provide legal advice. </a:t>
            </a:r>
          </a:p>
          <a:p>
            <a:pPr algn="ctr" defTabSz="715792" fontAlgn="base">
              <a:spcBef>
                <a:spcPct val="50000"/>
              </a:spcBef>
              <a:spcAft>
                <a:spcPct val="0"/>
              </a:spcAft>
              <a:defRPr/>
            </a:pPr>
            <a:r>
              <a:rPr lang="en-GB" sz="1000" b="1" noProof="0" dirty="0">
                <a:solidFill>
                  <a:schemeClr val="accent1"/>
                </a:solidFill>
                <a:latin typeface="+mn-lt"/>
                <a:cs typeface="Arial"/>
              </a:rPr>
              <a:t>© Freshfields Bruckhaus Deringer LLP 2018</a:t>
            </a:r>
          </a:p>
        </p:txBody>
      </p:sp>
      <p:sp>
        <p:nvSpPr>
          <p:cNvPr id="3" name="Text Placeholder 2"/>
          <p:cNvSpPr>
            <a:spLocks noGrp="1"/>
          </p:cNvSpPr>
          <p:nvPr>
            <p:ph type="body" sz="quarter" idx="10" hasCustomPrompt="1"/>
          </p:nvPr>
        </p:nvSpPr>
        <p:spPr>
          <a:xfrm>
            <a:off x="8587060" y="5310125"/>
            <a:ext cx="1584499" cy="269875"/>
          </a:xfr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103767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1"/>
        </a:solidFill>
        <a:effectLst/>
      </p:bgPr>
    </p:bg>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3600" b="1">
                <a:solidFill>
                  <a:schemeClr val="bg1"/>
                </a:solidFill>
              </a:defRPr>
            </a:lvl1pPr>
          </a:lstStyle>
          <a:p>
            <a:r>
              <a:rPr lang="en-GB" noProof="0" dirty="0"/>
              <a:t>Add title here</a:t>
            </a:r>
          </a:p>
        </p:txBody>
      </p:sp>
      <p:sp>
        <p:nvSpPr>
          <p:cNvPr id="9"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bg2"/>
                </a:solidFill>
                <a:latin typeface="+mj-lt"/>
              </a:defRPr>
            </a:lvl1pPr>
            <a:lvl2pPr marL="0" indent="0">
              <a:buNone/>
              <a:defRPr sz="1600" i="0">
                <a:solidFill>
                  <a:schemeClr val="bg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4775" t="16646" r="4835" b="15586"/>
          <a:stretch/>
        </p:blipFill>
        <p:spPr>
          <a:xfrm>
            <a:off x="4086700" y="5219999"/>
            <a:ext cx="2520000" cy="551693"/>
          </a:xfrm>
          <a:prstGeom prst="rect">
            <a:avLst/>
          </a:prstGeom>
        </p:spPr>
      </p:pic>
      <p:sp>
        <p:nvSpPr>
          <p:cNvPr id="5" name="Text Placeholder 4"/>
          <p:cNvSpPr>
            <a:spLocks noGrp="1"/>
          </p:cNvSpPr>
          <p:nvPr>
            <p:ph type="body" sz="quarter" idx="12"/>
          </p:nvPr>
        </p:nvSpPr>
        <p:spPr>
          <a:xfrm>
            <a:off x="1386700" y="4140000"/>
            <a:ext cx="7920000" cy="360000"/>
          </a:xfrm>
        </p:spPr>
        <p:txBody>
          <a:bodyPr anchor="t"/>
          <a:lstStyle>
            <a:lvl1pPr>
              <a:defRPr sz="1800" b="0">
                <a:solidFill>
                  <a:schemeClr val="bg1"/>
                </a:solidFill>
                <a:latin typeface="+mn-lt"/>
              </a:defRPr>
            </a:lvl1pPr>
            <a:lvl2pPr>
              <a:defRPr sz="1800" b="0">
                <a:solidFill>
                  <a:schemeClr val="bg1"/>
                </a:solidFill>
                <a:latin typeface="+mn-lt"/>
              </a:defRPr>
            </a:lvl2pPr>
            <a:lvl3pPr>
              <a:defRPr sz="1800" b="0">
                <a:solidFill>
                  <a:schemeClr val="bg1"/>
                </a:solidFill>
                <a:latin typeface="+mn-lt"/>
              </a:defRPr>
            </a:lvl3pPr>
            <a:lvl4pPr>
              <a:defRPr sz="1800" b="0">
                <a:solidFill>
                  <a:schemeClr val="bg1"/>
                </a:solidFill>
                <a:latin typeface="+mn-lt"/>
              </a:defRPr>
            </a:lvl4pPr>
            <a:lvl5pPr>
              <a:defRPr sz="1800" b="0">
                <a:solidFill>
                  <a:schemeClr val="bg1"/>
                </a:solidFill>
                <a:latin typeface="+mn-lt"/>
              </a:defRPr>
            </a:lvl5pPr>
          </a:lstStyle>
          <a:p>
            <a:pPr lvl="0"/>
            <a:r>
              <a:rPr lang="en-US" dirty="0"/>
              <a:t>Click to edit Master text styles</a:t>
            </a:r>
            <a:endParaRPr lang="en-GB" dirty="0"/>
          </a:p>
        </p:txBody>
      </p:sp>
    </p:spTree>
    <p:extLst>
      <p:ext uri="{BB962C8B-B14F-4D97-AF65-F5344CB8AC3E}">
        <p14:creationId xmlns:p14="http://schemas.microsoft.com/office/powerpoint/2010/main" val="93765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bg2"/>
                </a:solidFill>
                <a:latin typeface="+mj-lt"/>
              </a:defRPr>
            </a:lvl1pPr>
            <a:lvl2pPr marL="0" indent="0">
              <a:buNone/>
              <a:defRPr sz="1600" i="0">
                <a:solidFill>
                  <a:schemeClr val="bg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4626" y="5111463"/>
            <a:ext cx="2716268" cy="793158"/>
          </a:xfrm>
          <a:prstGeom prst="rect">
            <a:avLst/>
          </a:prstGeom>
        </p:spPr>
      </p:pic>
      <p:sp>
        <p:nvSpPr>
          <p:cNvPr id="4" name="Title 3"/>
          <p:cNvSpPr>
            <a:spLocks noGrp="1"/>
          </p:cNvSpPr>
          <p:nvPr>
            <p:ph type="title" hasCustomPrompt="1"/>
          </p:nvPr>
        </p:nvSpPr>
        <p:spPr>
          <a:xfrm>
            <a:off x="1386700" y="2520000"/>
            <a:ext cx="7920000" cy="720000"/>
          </a:xfrm>
          <a:prstGeom prst="rect">
            <a:avLst/>
          </a:prstGeom>
        </p:spPr>
        <p:txBody>
          <a:bodyPr lIns="0" tIns="0" rIns="0" bIns="0" anchor="b" anchorCtr="0"/>
          <a:lstStyle>
            <a:lvl1pPr>
              <a:defRPr>
                <a:solidFill>
                  <a:schemeClr val="bg1"/>
                </a:solidFill>
              </a:defRPr>
            </a:lvl1pPr>
          </a:lstStyle>
          <a:p>
            <a:r>
              <a:rPr lang="en-US" dirty="0"/>
              <a:t>Add title here</a:t>
            </a:r>
            <a:endParaRPr lang="en-GB" dirty="0"/>
          </a:p>
        </p:txBody>
      </p:sp>
      <p:sp>
        <p:nvSpPr>
          <p:cNvPr id="6" name="Text Placeholder 5"/>
          <p:cNvSpPr>
            <a:spLocks noGrp="1"/>
          </p:cNvSpPr>
          <p:nvPr>
            <p:ph type="body" sz="quarter" idx="12"/>
          </p:nvPr>
        </p:nvSpPr>
        <p:spPr>
          <a:xfrm>
            <a:off x="1386000" y="4140000"/>
            <a:ext cx="7920000" cy="360000"/>
          </a:xfrm>
        </p:spPr>
        <p:txBody>
          <a:bodyPr/>
          <a:lstStyle>
            <a:lvl1pPr>
              <a:defRPr sz="1600" b="0" i="0">
                <a:solidFill>
                  <a:schemeClr val="bg1"/>
                </a:solidFill>
                <a:latin typeface="+mn-lt"/>
              </a:defRPr>
            </a:lvl1pPr>
            <a:lvl2pPr>
              <a:defRPr sz="1800" i="0">
                <a:solidFill>
                  <a:schemeClr val="bg1"/>
                </a:solidFill>
                <a:latin typeface="+mn-lt"/>
              </a:defRPr>
            </a:lvl2pPr>
            <a:lvl3pPr>
              <a:defRPr sz="1800" i="0">
                <a:solidFill>
                  <a:schemeClr val="bg1"/>
                </a:solidFill>
                <a:latin typeface="+mn-lt"/>
              </a:defRPr>
            </a:lvl3pPr>
            <a:lvl4pPr>
              <a:defRPr sz="1800" i="0">
                <a:solidFill>
                  <a:schemeClr val="bg1"/>
                </a:solidFill>
                <a:latin typeface="+mn-lt"/>
              </a:defRPr>
            </a:lvl4pPr>
            <a:lvl5pPr>
              <a:defRPr sz="1800" i="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273934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2800" b="1">
                <a:solidFill>
                  <a:schemeClr val="bg1"/>
                </a:solidFill>
              </a:defRPr>
            </a:lvl1pPr>
          </a:lstStyle>
          <a:p>
            <a:r>
              <a:rPr lang="en-GB" noProof="0" dirty="0"/>
              <a:t>Add section name here</a:t>
            </a:r>
          </a:p>
        </p:txBody>
      </p:sp>
      <p:sp>
        <p:nvSpPr>
          <p:cNvPr id="4"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1800" b="0">
                <a:solidFill>
                  <a:schemeClr val="bg2"/>
                </a:solidFill>
                <a:latin typeface="+mj-lt"/>
              </a:defRPr>
            </a:lvl1pPr>
            <a:lvl2pPr marL="521528" indent="0">
              <a:buNone/>
              <a:defRPr sz="1800">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35933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7"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3600" b="1">
                <a:solidFill>
                  <a:schemeClr val="tx1"/>
                </a:solidFill>
              </a:defRPr>
            </a:lvl1pPr>
          </a:lstStyle>
          <a:p>
            <a:r>
              <a:rPr lang="en-GB" noProof="0" dirty="0"/>
              <a:t>Add title here</a:t>
            </a:r>
          </a:p>
        </p:txBody>
      </p:sp>
      <p:sp>
        <p:nvSpPr>
          <p:cNvPr id="9"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2000" b="0">
                <a:solidFill>
                  <a:schemeClr val="bg2"/>
                </a:solidFill>
                <a:latin typeface="+mj-lt"/>
              </a:defRPr>
            </a:lvl1pPr>
            <a:lvl2pPr marL="0" indent="0">
              <a:buNone/>
              <a:defRPr sz="1600" i="0">
                <a:solidFill>
                  <a:schemeClr val="tx1"/>
                </a:solidFill>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pic>
        <p:nvPicPr>
          <p:cNvPr id="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4843" y="5224762"/>
            <a:ext cx="2383715" cy="504000"/>
          </a:xfrm>
          <a:prstGeom prst="rect">
            <a:avLst/>
          </a:prstGeom>
          <a:noFill/>
          <a:ln>
            <a:noFill/>
          </a:ln>
        </p:spPr>
      </p:pic>
      <p:sp>
        <p:nvSpPr>
          <p:cNvPr id="8" name="Text Placeholder 4"/>
          <p:cNvSpPr>
            <a:spLocks noGrp="1"/>
          </p:cNvSpPr>
          <p:nvPr>
            <p:ph type="body" sz="quarter" idx="12"/>
          </p:nvPr>
        </p:nvSpPr>
        <p:spPr>
          <a:xfrm>
            <a:off x="1386700" y="4140000"/>
            <a:ext cx="7920000" cy="360000"/>
          </a:xfrm>
        </p:spPr>
        <p:txBody>
          <a:bodyPr anchor="t"/>
          <a:lstStyle>
            <a:lvl1pPr>
              <a:defRPr sz="1800" b="0">
                <a:solidFill>
                  <a:schemeClr val="tx1"/>
                </a:solidFill>
                <a:latin typeface="+mn-lt"/>
              </a:defRPr>
            </a:lvl1pPr>
            <a:lvl2pPr>
              <a:defRPr sz="1800" b="0">
                <a:solidFill>
                  <a:schemeClr val="bg1"/>
                </a:solidFill>
                <a:latin typeface="+mn-lt"/>
              </a:defRPr>
            </a:lvl2pPr>
            <a:lvl3pPr>
              <a:defRPr sz="1800" b="0">
                <a:solidFill>
                  <a:schemeClr val="bg1"/>
                </a:solidFill>
                <a:latin typeface="+mn-lt"/>
              </a:defRPr>
            </a:lvl3pPr>
            <a:lvl4pPr>
              <a:defRPr sz="1800" b="0">
                <a:solidFill>
                  <a:schemeClr val="bg1"/>
                </a:solidFill>
                <a:latin typeface="+mn-lt"/>
              </a:defRPr>
            </a:lvl4pPr>
            <a:lvl5pPr>
              <a:defRPr sz="1800" b="0">
                <a:solidFill>
                  <a:schemeClr val="bg1"/>
                </a:solidFill>
                <a:latin typeface="+mn-lt"/>
              </a:defRPr>
            </a:lvl5pPr>
          </a:lstStyle>
          <a:p>
            <a:pPr lvl="0"/>
            <a:r>
              <a:rPr lang="en-US" dirty="0"/>
              <a:t>Click to edit Master text styles</a:t>
            </a:r>
            <a:endParaRPr lang="en-GB" dirty="0"/>
          </a:p>
        </p:txBody>
      </p:sp>
    </p:spTree>
    <p:extLst>
      <p:ext uri="{BB962C8B-B14F-4D97-AF65-F5344CB8AC3E}">
        <p14:creationId xmlns:p14="http://schemas.microsoft.com/office/powerpoint/2010/main" val="83834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light">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2800" b="1">
                <a:solidFill>
                  <a:schemeClr val="accent1"/>
                </a:solidFill>
              </a:defRPr>
            </a:lvl1pPr>
          </a:lstStyle>
          <a:p>
            <a:r>
              <a:rPr lang="en-GB" noProof="0" dirty="0"/>
              <a:t>Add section name here</a:t>
            </a:r>
          </a:p>
        </p:txBody>
      </p:sp>
      <p:sp>
        <p:nvSpPr>
          <p:cNvPr id="4"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1800" b="0">
                <a:solidFill>
                  <a:schemeClr val="bg2"/>
                </a:solidFill>
                <a:latin typeface="+mj-lt"/>
              </a:defRPr>
            </a:lvl1pPr>
            <a:lvl2pPr marL="521528" indent="0">
              <a:buNone/>
              <a:defRPr sz="1800">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5508000"/>
            <a:ext cx="2518878" cy="253550"/>
          </a:xfrm>
          <a:prstGeom prst="rect">
            <a:avLst/>
          </a:prstGeom>
          <a:noFill/>
          <a:ln>
            <a:noFill/>
          </a:ln>
        </p:spPr>
      </p:pic>
    </p:spTree>
    <p:extLst>
      <p:ext uri="{BB962C8B-B14F-4D97-AF65-F5344CB8AC3E}">
        <p14:creationId xmlns:p14="http://schemas.microsoft.com/office/powerpoint/2010/main" val="423109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5508000"/>
            <a:ext cx="2518878" cy="253550"/>
          </a:xfrm>
          <a:prstGeom prst="rect">
            <a:avLst/>
          </a:prstGeom>
          <a:noFill/>
          <a:ln>
            <a:noFill/>
          </a:ln>
        </p:spPr>
      </p:pic>
      <p:sp>
        <p:nvSpPr>
          <p:cNvPr id="6" name="Text Placeholder 5"/>
          <p:cNvSpPr>
            <a:spLocks noGrp="1"/>
          </p:cNvSpPr>
          <p:nvPr>
            <p:ph type="body" sz="quarter" idx="10"/>
          </p:nvPr>
        </p:nvSpPr>
        <p:spPr>
          <a:xfrm>
            <a:off x="1620000" y="1295931"/>
            <a:ext cx="7452000" cy="3420000"/>
          </a:xfrm>
        </p:spPr>
        <p:txBody>
          <a:bodyPr anchor="ctr" anchorCtr="0"/>
          <a:lstStyle>
            <a:lvl1pPr>
              <a:defRPr>
                <a:solidFill>
                  <a:schemeClr val="tx1"/>
                </a:solidFill>
              </a:defRPr>
            </a:lvl1pPr>
            <a:lvl2pPr marL="0">
              <a:defRPr>
                <a:solidFill>
                  <a:schemeClr val="bg2"/>
                </a:solidFill>
              </a:defRPr>
            </a:lvl2pPr>
          </a:lstStyle>
          <a:p>
            <a:pPr lvl="0"/>
            <a:r>
              <a:rPr lang="en-GB" noProof="0" dirty="0"/>
              <a:t>Click to edit Master text styles</a:t>
            </a:r>
          </a:p>
          <a:p>
            <a:pPr lvl="1"/>
            <a:r>
              <a:rPr lang="en-GB" noProof="0" dirty="0"/>
              <a:t>Second level</a:t>
            </a:r>
          </a:p>
        </p:txBody>
      </p:sp>
    </p:spTree>
    <p:extLst>
      <p:ext uri="{BB962C8B-B14F-4D97-AF65-F5344CB8AC3E}">
        <p14:creationId xmlns:p14="http://schemas.microsoft.com/office/powerpoint/2010/main" val="317202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Title Placeholder 7"/>
          <p:cNvSpPr>
            <a:spLocks noGrp="1"/>
          </p:cNvSpPr>
          <p:nvPr>
            <p:ph type="title" hasCustomPrompt="1"/>
          </p:nvPr>
        </p:nvSpPr>
        <p:spPr>
          <a:xfrm>
            <a:off x="1620700" y="2520000"/>
            <a:ext cx="7452000" cy="900000"/>
          </a:xfrm>
          <a:prstGeom prst="rect">
            <a:avLst/>
          </a:prstGeom>
        </p:spPr>
        <p:txBody>
          <a:bodyPr vert="horz" lIns="0" tIns="0" rIns="0" bIns="0" rtlCol="0" anchor="ctr" anchorCtr="0">
            <a:noAutofit/>
          </a:bodyPr>
          <a:lstStyle>
            <a:lvl1pPr>
              <a:defRPr sz="3200" b="1">
                <a:solidFill>
                  <a:schemeClr val="accent1"/>
                </a:solidFill>
              </a:defRPr>
            </a:lvl1pPr>
          </a:lstStyle>
          <a:p>
            <a:r>
              <a:rPr lang="en-GB" noProof="0" dirty="0"/>
              <a:t>Text</a:t>
            </a:r>
          </a:p>
        </p:txBody>
      </p:sp>
      <p:sp>
        <p:nvSpPr>
          <p:cNvPr id="11" name="Disclaimer info"/>
          <p:cNvSpPr/>
          <p:nvPr userDrawn="1"/>
        </p:nvSpPr>
        <p:spPr>
          <a:xfrm>
            <a:off x="1620700" y="3960000"/>
            <a:ext cx="7452000" cy="1620000"/>
          </a:xfrm>
          <a:prstGeom prst="rect">
            <a:avLst/>
          </a:prstGeom>
        </p:spPr>
        <p:txBody>
          <a:bodyPr wrap="square" lIns="0" tIns="35790" rIns="0" bIns="35790" anchor="ctr" anchorCtr="0">
            <a:noAutofit/>
          </a:bodyPr>
          <a:lstStyle/>
          <a:p>
            <a:pPr algn="ctr" defTabSz="357896"/>
            <a:r>
              <a:rPr lang="en-GB" sz="900" noProof="0" dirty="0">
                <a:solidFill>
                  <a:schemeClr val="accent1"/>
                </a:solidFill>
                <a:latin typeface="+mn-lt"/>
                <a:cs typeface="Arial"/>
              </a:rPr>
              <a:t>This material is provided by the international law firm Freshfields Bruckhaus Deringer LLP (a limited liability partnership organised under the law  of England and Wales authorised and regulated by the Solicitors Regulation Authority) (the UK LLP) and the offices and associated entities of the UK LLP practising under the Freshfields Bruckhaus Deringer name in a number of jurisdictions, and Freshfields Bruckhaus Deringer US LLP, together referred to in the material as ‘Freshfields’. For regulatory information please refer to www.freshfields.com/support/legalnotice.</a:t>
            </a:r>
          </a:p>
          <a:p>
            <a:pPr algn="ctr" defTabSz="357896"/>
            <a:endParaRPr lang="en-GB" sz="900" noProof="0" dirty="0">
              <a:solidFill>
                <a:schemeClr val="accent1"/>
              </a:solidFill>
              <a:latin typeface="+mn-lt"/>
              <a:cs typeface="Arial"/>
            </a:endParaRPr>
          </a:p>
          <a:p>
            <a:pPr algn="ctr" defTabSz="357896"/>
            <a:r>
              <a:rPr lang="en-GB" sz="900" noProof="0" dirty="0">
                <a:solidFill>
                  <a:schemeClr val="accent1"/>
                </a:solidFill>
                <a:latin typeface="+mn-lt"/>
                <a:cs typeface="Arial"/>
              </a:rPr>
              <a:t>The UK LLP has offices or associated entities in Austria, Bahrain, Belgium, China, England, France, Germany, Hong Kong, Italy, Japan, </a:t>
            </a:r>
            <a:br>
              <a:rPr lang="en-GB" sz="900" noProof="0" dirty="0">
                <a:solidFill>
                  <a:schemeClr val="accent1"/>
                </a:solidFill>
                <a:latin typeface="+mn-lt"/>
                <a:cs typeface="Arial"/>
              </a:rPr>
            </a:br>
            <a:r>
              <a:rPr lang="en-GB" sz="900" noProof="0" dirty="0">
                <a:solidFill>
                  <a:schemeClr val="accent1"/>
                </a:solidFill>
                <a:latin typeface="+mn-lt"/>
                <a:cs typeface="Arial"/>
              </a:rPr>
              <a:t>the Netherlands, Russia, Singapore, Spain, the United Arab Emirates and Vietnam. Freshfields Bruckhaus Deringer US LLP has offices in </a:t>
            </a:r>
            <a:br>
              <a:rPr lang="en-GB" sz="900" noProof="0" dirty="0">
                <a:solidFill>
                  <a:schemeClr val="accent1"/>
                </a:solidFill>
                <a:latin typeface="+mn-lt"/>
                <a:cs typeface="Arial"/>
              </a:rPr>
            </a:br>
            <a:r>
              <a:rPr lang="en-GB" sz="900" noProof="0" dirty="0">
                <a:solidFill>
                  <a:schemeClr val="accent1"/>
                </a:solidFill>
                <a:latin typeface="+mn-lt"/>
                <a:cs typeface="Arial"/>
              </a:rPr>
              <a:t>New York City and Washington DC.</a:t>
            </a:r>
          </a:p>
          <a:p>
            <a:pPr algn="ctr" defTabSz="357896"/>
            <a:endParaRPr lang="en-GB" sz="900" noProof="0" dirty="0">
              <a:solidFill>
                <a:schemeClr val="accent1"/>
              </a:solidFill>
              <a:latin typeface="+mn-lt"/>
              <a:cs typeface="Arial"/>
            </a:endParaRPr>
          </a:p>
          <a:p>
            <a:pPr algn="ctr" defTabSz="357896"/>
            <a:r>
              <a:rPr lang="en-GB" sz="900" noProof="0" dirty="0">
                <a:solidFill>
                  <a:schemeClr val="accent1"/>
                </a:solidFill>
                <a:latin typeface="+mn-lt"/>
                <a:cs typeface="Arial"/>
              </a:rPr>
              <a:t>This material is for general information only and is not intended to provide legal advice. </a:t>
            </a:r>
          </a:p>
          <a:p>
            <a:pPr algn="ctr" defTabSz="715792" fontAlgn="base">
              <a:spcBef>
                <a:spcPct val="50000"/>
              </a:spcBef>
              <a:spcAft>
                <a:spcPct val="0"/>
              </a:spcAft>
              <a:defRPr/>
            </a:pPr>
            <a:r>
              <a:rPr lang="en-GB" sz="1000" b="1" noProof="0" dirty="0">
                <a:solidFill>
                  <a:schemeClr val="accent1"/>
                </a:solidFill>
                <a:latin typeface="+mn-lt"/>
                <a:cs typeface="Arial"/>
              </a:rPr>
              <a:t>© Freshfields Bruckhaus Deringer LLP 2018</a:t>
            </a:r>
          </a:p>
        </p:txBody>
      </p:sp>
      <p:sp>
        <p:nvSpPr>
          <p:cNvPr id="3" name="Text Placeholder 2"/>
          <p:cNvSpPr>
            <a:spLocks noGrp="1"/>
          </p:cNvSpPr>
          <p:nvPr>
            <p:ph type="body" sz="quarter" idx="10" hasCustomPrompt="1"/>
          </p:nvPr>
        </p:nvSpPr>
        <p:spPr>
          <a:xfrm>
            <a:off x="8587060" y="5310125"/>
            <a:ext cx="1584499" cy="269875"/>
          </a:xfrm>
        </p:spPr>
        <p:txBody>
          <a:bodyPr anchor="b"/>
          <a:lstStyle>
            <a:lvl1pPr algn="r">
              <a:defRPr sz="900" b="0">
                <a:latin typeface="+mn-lt"/>
              </a:defRPr>
            </a:lvl1pPr>
          </a:lstStyle>
          <a:p>
            <a:pPr lvl="0"/>
            <a:r>
              <a:rPr lang="en-US" dirty="0"/>
              <a:t>Ref number</a:t>
            </a:r>
          </a:p>
        </p:txBody>
      </p:sp>
    </p:spTree>
    <p:extLst>
      <p:ext uri="{BB962C8B-B14F-4D97-AF65-F5344CB8AC3E}">
        <p14:creationId xmlns:p14="http://schemas.microsoft.com/office/powerpoint/2010/main" val="1247690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90315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s | Three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endParaRPr lang="en-GB" noProof="0" dirty="0"/>
          </a:p>
        </p:txBody>
      </p:sp>
      <p:sp>
        <p:nvSpPr>
          <p:cNvPr id="13" name="Text Placeholder 3"/>
          <p:cNvSpPr>
            <a:spLocks noGrp="1"/>
          </p:cNvSpPr>
          <p:nvPr>
            <p:ph type="body" sz="quarter" idx="13" hasCustomPrompt="1"/>
          </p:nvPr>
        </p:nvSpPr>
        <p:spPr>
          <a:xfrm>
            <a:off x="1620700" y="1259999"/>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5" name="Content Placeholder 4"/>
          <p:cNvSpPr>
            <a:spLocks noGrp="1"/>
          </p:cNvSpPr>
          <p:nvPr>
            <p:ph sz="quarter" idx="14"/>
          </p:nvPr>
        </p:nvSpPr>
        <p:spPr>
          <a:xfrm>
            <a:off x="720000" y="2259535"/>
            <a:ext cx="2952000" cy="2700000"/>
          </a:xfrm>
          <a:solidFill>
            <a:schemeClr val="bg1"/>
          </a:solidFill>
          <a:ln w="190500">
            <a:solidFill>
              <a:schemeClr val="bg1">
                <a:lumMod val="95000"/>
              </a:schemeClr>
            </a:solidFill>
            <a:miter lim="800000"/>
          </a:ln>
        </p:spPr>
        <p:txBody>
          <a:bodyPr lIns="144000" tIns="144000" rIns="144000" bIns="144000"/>
          <a:lstStyle>
            <a:lvl1pPr algn="ctr">
              <a:defRPr>
                <a:solidFill>
                  <a:schemeClr val="bg2"/>
                </a:solidFill>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Content Placeholder 9"/>
          <p:cNvSpPr>
            <a:spLocks noGrp="1"/>
          </p:cNvSpPr>
          <p:nvPr>
            <p:ph sz="quarter" idx="15"/>
          </p:nvPr>
        </p:nvSpPr>
        <p:spPr>
          <a:xfrm>
            <a:off x="3852000" y="2259535"/>
            <a:ext cx="2952000" cy="2700000"/>
          </a:xfrm>
          <a:solidFill>
            <a:schemeClr val="bg1"/>
          </a:solidFill>
          <a:ln w="190500">
            <a:solidFill>
              <a:schemeClr val="bg1">
                <a:lumMod val="95000"/>
              </a:schemeClr>
            </a:solidFill>
            <a:miter lim="800000"/>
          </a:ln>
        </p:spPr>
        <p:txBody>
          <a:bodyPr lIns="144000" tIns="144000" rIns="144000" bIns="144000"/>
          <a:lstStyle>
            <a:lvl1pPr algn="ctr">
              <a:defRPr>
                <a:solidFill>
                  <a:schemeClr val="bg2"/>
                </a:solidFill>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4" name="Content Placeholder 13"/>
          <p:cNvSpPr>
            <a:spLocks noGrp="1"/>
          </p:cNvSpPr>
          <p:nvPr>
            <p:ph sz="quarter" idx="16"/>
          </p:nvPr>
        </p:nvSpPr>
        <p:spPr>
          <a:xfrm>
            <a:off x="6984000" y="2259534"/>
            <a:ext cx="2952000" cy="2700000"/>
          </a:xfrm>
          <a:solidFill>
            <a:schemeClr val="bg1"/>
          </a:solidFill>
          <a:ln w="190500">
            <a:solidFill>
              <a:schemeClr val="bg1">
                <a:lumMod val="95000"/>
              </a:schemeClr>
            </a:solidFill>
            <a:miter lim="800000"/>
          </a:ln>
        </p:spPr>
        <p:txBody>
          <a:bodyPr lIns="144000" tIns="144000" rIns="144000" bIns="144000"/>
          <a:lstStyle>
            <a:lvl1pPr algn="ctr">
              <a:defRPr>
                <a:solidFill>
                  <a:schemeClr val="bg2"/>
                </a:solidFill>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Slide Number Placeholder 2"/>
          <p:cNvSpPr>
            <a:spLocks noGrp="1"/>
          </p:cNvSpPr>
          <p:nvPr>
            <p:ph type="sldNum" sz="quarter" idx="17"/>
          </p:nvPr>
        </p:nvSpPr>
        <p:spPr/>
        <p:txBody>
          <a:body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3328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ntro">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7" name="Text Placeholder 2"/>
          <p:cNvSpPr>
            <a:spLocks noGrp="1"/>
          </p:cNvSpPr>
          <p:nvPr>
            <p:ph type="body" sz="quarter" idx="13" hasCustomPrompt="1"/>
          </p:nvPr>
        </p:nvSpPr>
        <p:spPr>
          <a:xfrm>
            <a:off x="1620700" y="1259999"/>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851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s | Title +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endParaRPr lang="en-GB" noProof="0" dirty="0"/>
          </a:p>
        </p:txBody>
      </p:sp>
      <p:sp>
        <p:nvSpPr>
          <p:cNvPr id="13" name="Text Placeholder 3"/>
          <p:cNvSpPr>
            <a:spLocks noGrp="1"/>
          </p:cNvSpPr>
          <p:nvPr>
            <p:ph type="body" sz="quarter" idx="13" hasCustomPrompt="1"/>
          </p:nvPr>
        </p:nvSpPr>
        <p:spPr>
          <a:xfrm>
            <a:off x="1620700" y="1259999"/>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3" name="Slide Number Placeholder 2"/>
          <p:cNvSpPr>
            <a:spLocks noGrp="1"/>
          </p:cNvSpPr>
          <p:nvPr>
            <p:ph type="sldNum" sz="quarter" idx="17"/>
          </p:nvPr>
        </p:nvSpPr>
        <p:spPr/>
        <p:txBody>
          <a:body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38540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s | Blank">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1845241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432000" y="5589464"/>
            <a:ext cx="720000" cy="180000"/>
          </a:xfrm>
          <a:prstGeom prst="rect">
            <a:avLst/>
          </a:prstGeom>
        </p:spPr>
        <p:txBody>
          <a:bodyPr/>
          <a:lstStyle/>
          <a:p>
            <a:fld id="{6A34BD8F-FB80-4BCB-BEC8-0BDF76C9BE3B}" type="slidenum">
              <a:rPr lang="en-GB" smtClean="0"/>
              <a:pPr/>
              <a:t>‹#›</a:t>
            </a:fld>
            <a:endParaRPr lang="en-GB" dirty="0"/>
          </a:p>
        </p:txBody>
      </p:sp>
      <p:sp>
        <p:nvSpPr>
          <p:cNvPr id="3" name="Text Placeholder 2"/>
          <p:cNvSpPr>
            <a:spLocks noGrp="1"/>
          </p:cNvSpPr>
          <p:nvPr>
            <p:ph type="body" sz="quarter" idx="10" hasCustomPrompt="1"/>
          </p:nvPr>
        </p:nvSpPr>
        <p:spPr>
          <a:xfrm>
            <a:off x="1620000" y="2160000"/>
            <a:ext cx="7452000" cy="3060000"/>
          </a:xfrm>
          <a:prstGeom prst="rect">
            <a:avLst/>
          </a:prstGeom>
        </p:spPr>
        <p:txBody>
          <a:bodyPr/>
          <a:lstStyle>
            <a:lvl1pPr marL="0" indent="0" algn="ctr" defTabSz="361950">
              <a:buNone/>
              <a:defRPr sz="1800">
                <a:solidFill>
                  <a:schemeClr val="tx1"/>
                </a:solidFill>
              </a:defRPr>
            </a:lvl1pPr>
            <a:lvl2pPr marL="0" indent="0" algn="ctr" defTabSz="358775">
              <a:spcBef>
                <a:spcPts val="0"/>
              </a:spcBef>
              <a:buNone/>
              <a:defRPr>
                <a:solidFill>
                  <a:schemeClr val="accent2"/>
                </a:solidFill>
              </a:defRPr>
            </a:lvl2pPr>
            <a:lvl3pPr>
              <a:defRPr>
                <a:solidFill>
                  <a:schemeClr val="accent2"/>
                </a:solidFill>
              </a:defRPr>
            </a:lvl3pPr>
            <a:lvl4pPr>
              <a:defRPr>
                <a:solidFill>
                  <a:schemeClr val="tx1"/>
                </a:solidFill>
              </a:defRPr>
            </a:lvl4pPr>
            <a:lvl5pPr>
              <a:defRPr>
                <a:solidFill>
                  <a:schemeClr val="accent2"/>
                </a:solidFill>
              </a:defRPr>
            </a:lvl5pPr>
            <a:lvl6pPr>
              <a:defRPr>
                <a:solidFill>
                  <a:schemeClr val="accent2"/>
                </a:solidFill>
              </a:defRPr>
            </a:lvl6pPr>
            <a:lvl7pPr>
              <a:defRPr baseline="0"/>
            </a:lvl7pPr>
            <a:lvl8pPr>
              <a:defRPr baseline="0">
                <a:solidFill>
                  <a:schemeClr val="accent2"/>
                </a:solidFill>
              </a:defRPr>
            </a:lvl8pPr>
            <a:lvl9pPr>
              <a:defRPr baseline="0">
                <a:solidFill>
                  <a:schemeClr val="accent2"/>
                </a:solidFill>
              </a:defRPr>
            </a:lvl9pPr>
          </a:lstStyle>
          <a:p>
            <a:pPr lvl="0"/>
            <a:r>
              <a:rPr lang="en-GB" noProof="0" dirty="0"/>
              <a:t>Contents level 1</a:t>
            </a:r>
          </a:p>
          <a:p>
            <a:pPr lvl="1"/>
            <a:r>
              <a:rPr lang="en-GB" noProof="0" dirty="0"/>
              <a:t>Contents level 2</a:t>
            </a:r>
          </a:p>
        </p:txBody>
      </p:sp>
      <p:sp>
        <p:nvSpPr>
          <p:cNvPr id="2" name="Title 1"/>
          <p:cNvSpPr>
            <a:spLocks noGrp="1"/>
          </p:cNvSpPr>
          <p:nvPr>
            <p:ph type="title"/>
          </p:nvPr>
        </p:nvSpPr>
        <p:spPr/>
        <p:txBody>
          <a:bodyPr/>
          <a:lstStyle>
            <a:lvl1pPr>
              <a:defRPr baseline="0"/>
            </a:lvl1pPr>
          </a:lstStyle>
          <a:p>
            <a:endParaRPr lang="en-GB" noProof="0" dirty="0"/>
          </a:p>
        </p:txBody>
      </p:sp>
    </p:spTree>
    <p:extLst>
      <p:ext uri="{BB962C8B-B14F-4D97-AF65-F5344CB8AC3E}">
        <p14:creationId xmlns:p14="http://schemas.microsoft.com/office/powerpoint/2010/main" val="28886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laceholder">
    <p:spTree>
      <p:nvGrpSpPr>
        <p:cNvPr id="1" name=""/>
        <p:cNvGrpSpPr/>
        <p:nvPr/>
      </p:nvGrpSpPr>
      <p:grpSpPr>
        <a:xfrm>
          <a:off x="0" y="0"/>
          <a:ext cx="0" cy="0"/>
          <a:chOff x="0" y="0"/>
          <a:chExt cx="0" cy="0"/>
        </a:xfrm>
      </p:grpSpPr>
      <p:sp>
        <p:nvSpPr>
          <p:cNvPr id="3" name="Slide Number Placeholder 1"/>
          <p:cNvSpPr>
            <a:spLocks noGrp="1"/>
          </p:cNvSpPr>
          <p:nvPr>
            <p:ph type="sldNum" sz="quarter" idx="15"/>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13" name="Content Placeholder 3"/>
          <p:cNvSpPr>
            <a:spLocks noGrp="1"/>
          </p:cNvSpPr>
          <p:nvPr>
            <p:ph sz="quarter" idx="14"/>
          </p:nvPr>
        </p:nvSpPr>
        <p:spPr>
          <a:xfrm>
            <a:off x="540000" y="2160000"/>
            <a:ext cx="9612000" cy="3240000"/>
          </a:xfrm>
        </p:spPr>
        <p:txBody>
          <a:bodyPr numCol="2" spcCol="180000"/>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ext Placeholder 2"/>
          <p:cNvSpPr>
            <a:spLocks noGrp="1"/>
          </p:cNvSpPr>
          <p:nvPr>
            <p:ph type="body" sz="quarter" idx="13" hasCustomPrompt="1"/>
          </p:nvPr>
        </p:nvSpPr>
        <p:spPr>
          <a:xfrm>
            <a:off x="1620700" y="1260000"/>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accent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4"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8842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laceholders">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12" name="Content Placeholder 4"/>
          <p:cNvSpPr>
            <a:spLocks noGrp="1"/>
          </p:cNvSpPr>
          <p:nvPr>
            <p:ph sz="quarter" idx="18"/>
          </p:nvPr>
        </p:nvSpPr>
        <p:spPr>
          <a:xfrm>
            <a:off x="5436000" y="2160000"/>
            <a:ext cx="4716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Content Placeholder 3"/>
          <p:cNvSpPr>
            <a:spLocks noGrp="1"/>
          </p:cNvSpPr>
          <p:nvPr>
            <p:ph sz="quarter" idx="17"/>
          </p:nvPr>
        </p:nvSpPr>
        <p:spPr>
          <a:xfrm>
            <a:off x="539999" y="2160000"/>
            <a:ext cx="4716000" cy="3240000"/>
          </a:xfrm>
        </p:spPr>
        <p:txBody>
          <a:bodyPr/>
          <a:lstStyle>
            <a:lvl1pPr>
              <a:defRPr>
                <a:solidFill>
                  <a:schemeClr val="bg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 Placeholder 2"/>
          <p:cNvSpPr>
            <a:spLocks noGrp="1"/>
          </p:cNvSpPr>
          <p:nvPr>
            <p:ph type="body" sz="quarter" idx="13" hasCustomPrompt="1"/>
          </p:nvPr>
        </p:nvSpPr>
        <p:spPr>
          <a:xfrm>
            <a:off x="1620700" y="1259999"/>
            <a:ext cx="7452000" cy="540000"/>
          </a:xfrm>
          <a:prstGeom prst="rect">
            <a:avLst/>
          </a:prstGeom>
        </p:spPr>
        <p:txBody>
          <a:bodyPr lIns="0" tIns="0" rIns="0" bIns="0" anchor="t" anchorCtr="0">
            <a:noAutofit/>
          </a:bodyPr>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5"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80956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placeholder + sidebar">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5" name="Content Placeholder 4"/>
          <p:cNvSpPr>
            <a:spLocks noGrp="1"/>
          </p:cNvSpPr>
          <p:nvPr>
            <p:ph sz="quarter" idx="17"/>
          </p:nvPr>
        </p:nvSpPr>
        <p:spPr>
          <a:xfrm>
            <a:off x="539999" y="2160000"/>
            <a:ext cx="630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Content Placeholder 3"/>
          <p:cNvSpPr>
            <a:spLocks noGrp="1"/>
          </p:cNvSpPr>
          <p:nvPr>
            <p:ph sz="quarter" idx="18"/>
          </p:nvPr>
        </p:nvSpPr>
        <p:spPr>
          <a:xfrm>
            <a:off x="7020000" y="2160000"/>
            <a:ext cx="3132000" cy="3240000"/>
          </a:xfrm>
        </p:spPr>
        <p:txBody>
          <a:bodyPr/>
          <a:lstStyle>
            <a:lvl1pPr algn="ctr">
              <a:defRPr sz="2000"/>
            </a:lvl1pPr>
            <a:lvl2pPr algn="ctr">
              <a:defRPr b="0" i="1">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 Placeholder 2"/>
          <p:cNvSpPr>
            <a:spLocks noGrp="1"/>
          </p:cNvSpPr>
          <p:nvPr>
            <p:ph type="body" sz="quarter" idx="13" hasCustomPrompt="1"/>
          </p:nvPr>
        </p:nvSpPr>
        <p:spPr>
          <a:xfrm>
            <a:off x="1620700" y="1259999"/>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accent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3"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05847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2" name="Slide Number Placeholder 1"/>
          <p:cNvSpPr>
            <a:spLocks noGrp="1"/>
          </p:cNvSpPr>
          <p:nvPr>
            <p:ph type="sldNum" sz="quarter" idx="23"/>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17" name="Content Placeholder 6"/>
          <p:cNvSpPr>
            <a:spLocks noGrp="1"/>
          </p:cNvSpPr>
          <p:nvPr>
            <p:ph sz="quarter" idx="22"/>
          </p:nvPr>
        </p:nvSpPr>
        <p:spPr>
          <a:xfrm>
            <a:off x="5436000" y="3780000"/>
            <a:ext cx="4716000" cy="14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Content Placeholder 5"/>
          <p:cNvSpPr>
            <a:spLocks noGrp="1"/>
          </p:cNvSpPr>
          <p:nvPr>
            <p:ph sz="quarter" idx="20"/>
          </p:nvPr>
        </p:nvSpPr>
        <p:spPr>
          <a:xfrm>
            <a:off x="540000" y="3780000"/>
            <a:ext cx="4716000" cy="14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5" name="Content Placeholder 4"/>
          <p:cNvSpPr>
            <a:spLocks noGrp="1"/>
          </p:cNvSpPr>
          <p:nvPr>
            <p:ph sz="quarter" idx="21"/>
          </p:nvPr>
        </p:nvSpPr>
        <p:spPr>
          <a:xfrm>
            <a:off x="5436000" y="2160000"/>
            <a:ext cx="4716000" cy="1439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Content Placeholder 3"/>
          <p:cNvSpPr>
            <a:spLocks noGrp="1"/>
          </p:cNvSpPr>
          <p:nvPr>
            <p:ph sz="quarter" idx="19"/>
          </p:nvPr>
        </p:nvSpPr>
        <p:spPr>
          <a:xfrm>
            <a:off x="540000" y="2160000"/>
            <a:ext cx="47160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 Placeholder 2"/>
          <p:cNvSpPr>
            <a:spLocks noGrp="1"/>
          </p:cNvSpPr>
          <p:nvPr>
            <p:ph type="body" sz="quarter" idx="13" hasCustomPrompt="1"/>
          </p:nvPr>
        </p:nvSpPr>
        <p:spPr>
          <a:xfrm>
            <a:off x="1620700" y="1259999"/>
            <a:ext cx="7452000" cy="540000"/>
          </a:xfrm>
          <a:prstGeom prst="rect">
            <a:avLst/>
          </a:prstGeom>
        </p:spPr>
        <p:txBody>
          <a:bodyPr lIns="0" tIns="0" rIns="0" bIns="0" anchor="t" anchorCtr="0">
            <a:noAutofit/>
          </a:bodyPr>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3"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15957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laceholders vertical">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a:xfrm>
            <a:off x="9432000" y="5662614"/>
            <a:ext cx="720000" cy="180000"/>
          </a:xfrm>
          <a:prstGeom prst="rect">
            <a:avLst/>
          </a:prstGeom>
        </p:spPr>
        <p:txBody>
          <a:bodyPr/>
          <a:lstStyle/>
          <a:p>
            <a:fld id="{6A34BD8F-FB80-4BCB-BEC8-0BDF76C9BE3B}" type="slidenum">
              <a:rPr lang="en-GB" smtClean="0"/>
              <a:pPr/>
              <a:t>‹#›</a:t>
            </a:fld>
            <a:endParaRPr lang="en-GB" dirty="0"/>
          </a:p>
        </p:txBody>
      </p:sp>
      <p:sp>
        <p:nvSpPr>
          <p:cNvPr id="9" name="Content Placeholder 4"/>
          <p:cNvSpPr>
            <a:spLocks noGrp="1"/>
          </p:cNvSpPr>
          <p:nvPr>
            <p:ph sz="quarter" idx="18"/>
          </p:nvPr>
        </p:nvSpPr>
        <p:spPr>
          <a:xfrm>
            <a:off x="540000" y="3780000"/>
            <a:ext cx="9612000" cy="14400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Content Placeholder 3"/>
          <p:cNvSpPr>
            <a:spLocks noGrp="1"/>
          </p:cNvSpPr>
          <p:nvPr>
            <p:ph sz="quarter" idx="17"/>
          </p:nvPr>
        </p:nvSpPr>
        <p:spPr>
          <a:xfrm>
            <a:off x="540000" y="2159999"/>
            <a:ext cx="9612000" cy="14400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 Placeholder 2"/>
          <p:cNvSpPr>
            <a:spLocks noGrp="1"/>
          </p:cNvSpPr>
          <p:nvPr>
            <p:ph type="body" sz="quarter" idx="13" hasCustomPrompt="1"/>
          </p:nvPr>
        </p:nvSpPr>
        <p:spPr>
          <a:xfrm>
            <a:off x="1620700" y="1259999"/>
            <a:ext cx="7452000" cy="540000"/>
          </a:xfrm>
          <a:prstGeom prst="rect">
            <a:avLst/>
          </a:prstGeom>
        </p:spPr>
        <p:txBody>
          <a:bodyPr lIns="0" tIns="0" rIns="0" bIns="0" anchor="t" anchorCtr="0"/>
          <a:lstStyle>
            <a:lvl1pPr marL="0" indent="0" algn="ctr">
              <a:spcBef>
                <a:spcPts val="300"/>
              </a:spcBef>
              <a:spcAft>
                <a:spcPts val="0"/>
              </a:spcAft>
              <a:buFontTx/>
              <a:buNone/>
              <a:defRPr sz="1600" b="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0" indent="0" algn="ctr">
              <a:spcBef>
                <a:spcPts val="300"/>
              </a:spcBef>
              <a:spcAft>
                <a:spcPts val="0"/>
              </a:spcAft>
              <a:buNone/>
              <a:defRPr sz="1600" b="1" baseline="0">
                <a:solidFill>
                  <a:schemeClr val="bg2"/>
                </a:solidFill>
                <a:latin typeface="Ebrima" panose="02000000000000000000" pitchFamily="2" charset="0"/>
                <a:ea typeface="Ebrima" panose="02000000000000000000" pitchFamily="2" charset="0"/>
                <a:cs typeface="Ebrima" panose="02000000000000000000" pitchFamily="2" charset="0"/>
              </a:defRPr>
            </a:lvl2pPr>
            <a:lvl3pPr marL="0" indent="0" algn="ctr">
              <a:buNone/>
              <a:defRPr sz="1100" b="1">
                <a:solidFill>
                  <a:schemeClr val="accent1"/>
                </a:solidFill>
                <a:latin typeface="Georgia" panose="02040502050405020303" pitchFamily="18" charset="0"/>
                <a:ea typeface="Ebrima" panose="02000000000000000000" pitchFamily="2" charset="0"/>
                <a:cs typeface="Ebrima" panose="02000000000000000000" pitchFamily="2" charset="0"/>
              </a:defRPr>
            </a:lvl3pPr>
          </a:lstStyle>
          <a:p>
            <a:pPr lvl="0"/>
            <a:r>
              <a:rPr lang="en-GB" noProof="0" dirty="0"/>
              <a:t>Intro: Should not run over more than two lines</a:t>
            </a:r>
          </a:p>
          <a:p>
            <a:pPr lvl="1"/>
            <a:r>
              <a:rPr lang="en-GB" noProof="0" dirty="0"/>
              <a:t>Subheading: Should not run over more than two lines</a:t>
            </a:r>
          </a:p>
        </p:txBody>
      </p:sp>
      <p:sp>
        <p:nvSpPr>
          <p:cNvPr id="3"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68807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3" name="Title Placeholder 7"/>
          <p:cNvSpPr>
            <a:spLocks noGrp="1"/>
          </p:cNvSpPr>
          <p:nvPr>
            <p:ph type="title" hasCustomPrompt="1"/>
          </p:nvPr>
        </p:nvSpPr>
        <p:spPr>
          <a:xfrm>
            <a:off x="1386700" y="2520000"/>
            <a:ext cx="7920000" cy="720000"/>
          </a:xfrm>
          <a:prstGeom prst="rect">
            <a:avLst/>
          </a:prstGeom>
        </p:spPr>
        <p:txBody>
          <a:bodyPr vert="horz" lIns="0" tIns="0" rIns="0" bIns="0" rtlCol="0" anchor="b" anchorCtr="0">
            <a:noAutofit/>
          </a:bodyPr>
          <a:lstStyle>
            <a:lvl1pPr>
              <a:defRPr sz="2800" b="1">
                <a:solidFill>
                  <a:schemeClr val="bg1"/>
                </a:solidFill>
              </a:defRPr>
            </a:lvl1pPr>
          </a:lstStyle>
          <a:p>
            <a:r>
              <a:rPr lang="en-GB" noProof="0" dirty="0"/>
              <a:t>Add section name here</a:t>
            </a:r>
          </a:p>
        </p:txBody>
      </p:sp>
      <p:sp>
        <p:nvSpPr>
          <p:cNvPr id="4" name="Text Placeholder 8"/>
          <p:cNvSpPr>
            <a:spLocks noGrp="1"/>
          </p:cNvSpPr>
          <p:nvPr>
            <p:ph type="body" sz="quarter" idx="10" hasCustomPrompt="1"/>
          </p:nvPr>
        </p:nvSpPr>
        <p:spPr>
          <a:xfrm>
            <a:off x="1386700" y="3420000"/>
            <a:ext cx="7920000" cy="720000"/>
          </a:xfrm>
          <a:prstGeom prst="rect">
            <a:avLst/>
          </a:prstGeom>
        </p:spPr>
        <p:txBody>
          <a:bodyPr lIns="0" tIns="0" rIns="0" bIns="0" anchor="t"/>
          <a:lstStyle>
            <a:lvl1pPr marL="0" indent="0" algn="ctr">
              <a:buNone/>
              <a:defRPr sz="1800" b="0">
                <a:solidFill>
                  <a:schemeClr val="bg2"/>
                </a:solidFill>
                <a:latin typeface="+mj-lt"/>
              </a:defRPr>
            </a:lvl1pPr>
            <a:lvl2pPr marL="521528" indent="0">
              <a:buNone/>
              <a:defRPr sz="1800">
                <a:latin typeface="Georgia" panose="02040502050405020303" pitchFamily="18" charset="0"/>
              </a:defRPr>
            </a:lvl2pPr>
            <a:lvl3pPr marL="1043056" indent="0">
              <a:buNone/>
              <a:defRPr sz="1800">
                <a:latin typeface="Georgia" panose="02040502050405020303" pitchFamily="18" charset="0"/>
              </a:defRPr>
            </a:lvl3pPr>
            <a:lvl4pPr marL="1564584" indent="0">
              <a:buNone/>
              <a:defRPr sz="1800">
                <a:latin typeface="Georgia" panose="02040502050405020303" pitchFamily="18" charset="0"/>
              </a:defRPr>
            </a:lvl4pPr>
            <a:lvl5pPr marL="2086112" indent="0">
              <a:buNone/>
              <a:defRPr sz="1800">
                <a:latin typeface="Georgia" panose="02040502050405020303" pitchFamily="18" charset="0"/>
              </a:defRPr>
            </a:lvl5pPr>
          </a:lstStyle>
          <a:p>
            <a:pPr lvl="0"/>
            <a:r>
              <a:rPr lang="en-GB" noProof="0" dirty="0"/>
              <a:t>Add subtitle here</a:t>
            </a:r>
          </a:p>
        </p:txBody>
      </p:sp>
    </p:spTree>
    <p:extLst>
      <p:ext uri="{BB962C8B-B14F-4D97-AF65-F5344CB8AC3E}">
        <p14:creationId xmlns:p14="http://schemas.microsoft.com/office/powerpoint/2010/main" val="296418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FBD Onscreen single column">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endParaRPr lang="en-GB" dirty="0"/>
          </a:p>
        </p:txBody>
      </p:sp>
      <p:sp>
        <p:nvSpPr>
          <p:cNvPr id="3" name="Content Placeholder 2"/>
          <p:cNvSpPr>
            <a:spLocks noGrp="1"/>
          </p:cNvSpPr>
          <p:nvPr>
            <p:ph idx="1"/>
          </p:nvPr>
        </p:nvSpPr>
        <p:spPr>
          <a:xfrm>
            <a:off x="419568" y="930971"/>
            <a:ext cx="9785575" cy="4536763"/>
          </a:xfrm>
        </p:spPr>
        <p:txBody>
          <a:bodyPr/>
          <a:lstStyle>
            <a:lvl1pPr>
              <a:defRPr b="1"/>
            </a:lvl1pPr>
            <a:lvl2pPr>
              <a:defRPr sz="2200">
                <a:solidFill>
                  <a:schemeClr val="accent3"/>
                </a:solidFill>
              </a:defRPr>
            </a:lvl2pPr>
            <a:lvl3pPr marL="0" indent="0">
              <a:buNone/>
              <a:defRPr/>
            </a:lvl3pPr>
            <a:lvl4pPr marL="179388" indent="-179388">
              <a:buFont typeface="Arial" pitchFamily="34" charset="0"/>
              <a:buChar char="•"/>
              <a:defRPr/>
            </a:lvl4pPr>
            <a:lvl5pPr marL="360363"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A6CAE37F-631B-494D-AB4A-40381B2D2840}" type="slidenum">
              <a:rPr lang="en-GB"/>
              <a:pPr/>
              <a:t>‹#›</a:t>
            </a:fld>
            <a:endParaRPr lang="en-GB" dirty="0"/>
          </a:p>
        </p:txBody>
      </p:sp>
      <p:sp>
        <p:nvSpPr>
          <p:cNvPr id="5" name="Text Box 7"/>
          <p:cNvSpPr txBox="1">
            <a:spLocks noChangeArrowheads="1"/>
          </p:cNvSpPr>
          <p:nvPr userDrawn="1"/>
        </p:nvSpPr>
        <p:spPr bwMode="auto">
          <a:xfrm>
            <a:off x="-10143" y="-466198"/>
            <a:ext cx="2114681" cy="415498"/>
          </a:xfrm>
          <a:prstGeom prst="rect">
            <a:avLst/>
          </a:prstGeom>
          <a:solidFill>
            <a:schemeClr val="tx1"/>
          </a:solidFill>
          <a:ln>
            <a:noFill/>
          </a:ln>
          <a:effectLst/>
          <a:ex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41081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
          <p:cNvSpPr txBox="1"/>
          <p:nvPr/>
        </p:nvSpPr>
        <p:spPr>
          <a:xfrm>
            <a:off x="4086561" y="-798299"/>
            <a:ext cx="2520279" cy="707886"/>
          </a:xfrm>
          <a:prstGeom prst="rect">
            <a:avLst/>
          </a:prstGeom>
          <a:noFill/>
        </p:spPr>
        <p:txBody>
          <a:bodyPr wrap="square" rtlCol="0">
            <a:spAutoFit/>
          </a:bodyPr>
          <a:lstStyle/>
          <a:p>
            <a:pPr algn="ctr"/>
            <a:r>
              <a:rPr lang="en-GB" sz="1000" noProof="0" dirty="0">
                <a:solidFill>
                  <a:schemeClr val="bg1"/>
                </a:solidFill>
              </a:rPr>
              <a:t>For presentation advice </a:t>
            </a:r>
            <a:r>
              <a:rPr lang="en-GB" sz="1000" baseline="0" noProof="0" dirty="0">
                <a:solidFill>
                  <a:schemeClr val="bg1"/>
                </a:solidFill>
              </a:rPr>
              <a:t> and support </a:t>
            </a:r>
          </a:p>
          <a:p>
            <a:pPr algn="ctr"/>
            <a:r>
              <a:rPr lang="en-GB" sz="1000" baseline="0" noProof="0" dirty="0">
                <a:solidFill>
                  <a:schemeClr val="bg1"/>
                </a:solidFill>
              </a:rPr>
              <a:t>contact Document Specialists @</a:t>
            </a:r>
          </a:p>
          <a:p>
            <a:pPr algn="ctr"/>
            <a:r>
              <a:rPr lang="en-GB" sz="1000" b="1" baseline="0" noProof="0" dirty="0">
                <a:solidFill>
                  <a:schemeClr val="bg1"/>
                </a:solidFill>
              </a:rPr>
              <a:t>$Global Business Centre DS</a:t>
            </a:r>
          </a:p>
          <a:p>
            <a:pPr algn="ctr"/>
            <a:r>
              <a:rPr lang="en-GB" sz="1000" b="0" baseline="0" noProof="0" dirty="0">
                <a:solidFill>
                  <a:schemeClr val="bg1"/>
                </a:solidFill>
              </a:rPr>
              <a:t>or</a:t>
            </a:r>
            <a:r>
              <a:rPr lang="en-GB" sz="1000" b="1" baseline="0" noProof="0" dirty="0">
                <a:solidFill>
                  <a:schemeClr val="bg1"/>
                </a:solidFill>
              </a:rPr>
              <a:t> $DACEE Document Specialists</a:t>
            </a:r>
          </a:p>
        </p:txBody>
      </p:sp>
      <p:sp>
        <p:nvSpPr>
          <p:cNvPr id="3" name="Text Placeholder 3"/>
          <p:cNvSpPr>
            <a:spLocks noGrp="1"/>
          </p:cNvSpPr>
          <p:nvPr>
            <p:ph type="body" idx="1"/>
          </p:nvPr>
        </p:nvSpPr>
        <p:spPr>
          <a:xfrm>
            <a:off x="540000" y="2160000"/>
            <a:ext cx="9612000" cy="2880000"/>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sp>
        <p:nvSpPr>
          <p:cNvPr id="8" name="Text Placeholder 2"/>
          <p:cNvSpPr txBox="1">
            <a:spLocks/>
          </p:cNvSpPr>
          <p:nvPr/>
        </p:nvSpPr>
        <p:spPr>
          <a:xfrm>
            <a:off x="1620000" y="1260000"/>
            <a:ext cx="7452000" cy="540000"/>
          </a:xfrm>
          <a:prstGeom prst="rect">
            <a:avLst/>
          </a:prstGeom>
        </p:spPr>
        <p:txBody>
          <a:bodyPr vert="horz" lIns="0" tIns="0" rIns="0" bIns="0" rtlCol="0">
            <a:noAutofit/>
          </a:bodyPr>
          <a:lstStyle>
            <a:lvl1pPr marL="0" indent="0" algn="l" defTabSz="914400" rtl="0" eaLnBrk="1" latinLnBrk="0" hangingPunct="1">
              <a:spcBef>
                <a:spcPts val="600"/>
              </a:spcBef>
              <a:spcAft>
                <a:spcPts val="600"/>
              </a:spcAft>
              <a:buFont typeface="Arial" panose="020B0604020202020204" pitchFamily="34" charset="0"/>
              <a:buNone/>
              <a:defRPr sz="1800" b="1" i="0" kern="1200">
                <a:solidFill>
                  <a:schemeClr val="accent2"/>
                </a:solidFill>
                <a:latin typeface="+mj-lt"/>
                <a:ea typeface="Ebrima" panose="02000000000000000000" pitchFamily="2" charset="0"/>
                <a:cs typeface="Ebrima" panose="02000000000000000000" pitchFamily="2" charset="0"/>
              </a:defRPr>
            </a:lvl1pPr>
            <a:lvl2pPr marL="0" indent="0" algn="l" defTabSz="91440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91440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914400" rtl="0" eaLnBrk="1" latinLnBrk="0" hangingPunct="1">
              <a:spcBef>
                <a:spcPts val="0"/>
              </a:spcBef>
              <a:spcAft>
                <a:spcPts val="1200"/>
              </a:spcAft>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914400" rtl="0" eaLnBrk="1" latinLnBrk="0" hangingPunct="1">
              <a:spcBef>
                <a:spcPts val="0"/>
              </a:spcBef>
              <a:spcAft>
                <a:spcPts val="1200"/>
              </a:spcAft>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914400" rtl="0" eaLnBrk="1" latinLnBrk="0" hangingPunct="1">
              <a:spcBef>
                <a:spcPts val="0"/>
              </a:spcBef>
              <a:spcAft>
                <a:spcPts val="1200"/>
              </a:spcAft>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91440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914400" rtl="0" eaLnBrk="1" latinLnBrk="0" hangingPunct="1">
              <a:spcBef>
                <a:spcPts val="0"/>
              </a:spcBef>
              <a:spcAft>
                <a:spcPts val="1200"/>
              </a:spcAft>
              <a:buSzPct val="100000"/>
              <a:buFont typeface="+mj-lt"/>
              <a:buAutoNum type="arabicPeriod"/>
              <a:defRPr sz="1600" i="0" kern="1200" baseline="0">
                <a:solidFill>
                  <a:schemeClr val="tx1"/>
                </a:solidFill>
                <a:latin typeface="Georgia" panose="02040502050405020303" pitchFamily="18" charset="0"/>
                <a:ea typeface="+mn-ea"/>
                <a:cs typeface="+mn-cs"/>
              </a:defRPr>
            </a:lvl8pPr>
            <a:lvl9pPr marL="180000" indent="-180000" algn="l" defTabSz="914400" rtl="0" eaLnBrk="1" latinLnBrk="0" hangingPunct="1">
              <a:spcBef>
                <a:spcPts val="0"/>
              </a:spcBef>
              <a:spcAft>
                <a:spcPts val="1200"/>
              </a:spcAft>
              <a:buSzPct val="80000"/>
              <a:buFont typeface="Wingdings" panose="05000000000000000000" pitchFamily="2" charset="2"/>
              <a:buChar char="à"/>
              <a:defRPr sz="1600" i="0" kern="1200" baseline="0">
                <a:solidFill>
                  <a:schemeClr val="tx1"/>
                </a:solidFill>
                <a:latin typeface="+mn-lt"/>
                <a:ea typeface="+mn-ea"/>
                <a:cs typeface="+mn-cs"/>
              </a:defRPr>
            </a:lvl9pPr>
          </a:lstStyle>
          <a:p>
            <a:endParaRPr lang="en-GB" dirty="0"/>
          </a:p>
        </p:txBody>
      </p:sp>
      <p:sp>
        <p:nvSpPr>
          <p:cNvPr id="9" name="Title Placeholder 1"/>
          <p:cNvSpPr>
            <a:spLocks noGrp="1"/>
          </p:cNvSpPr>
          <p:nvPr>
            <p:ph type="title"/>
          </p:nvPr>
        </p:nvSpPr>
        <p:spPr>
          <a:xfrm>
            <a:off x="1620700" y="360000"/>
            <a:ext cx="7452000" cy="792000"/>
          </a:xfrm>
          <a:prstGeom prst="rect">
            <a:avLst/>
          </a:prstGeom>
        </p:spPr>
        <p:txBody>
          <a:bodyPr vert="horz" lIns="0" tIns="0" rIns="0" bIns="0" rtlCol="0" anchor="b" anchorCtr="0">
            <a:noAutofit/>
          </a:bodyPr>
          <a:lstStyle/>
          <a:p>
            <a:endParaRPr lang="en-GB" noProof="0" dirty="0"/>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000" y="5616781"/>
            <a:ext cx="2514426" cy="252000"/>
          </a:xfrm>
          <a:prstGeom prst="rect">
            <a:avLst/>
          </a:prstGeom>
        </p:spPr>
      </p:pic>
      <p:sp>
        <p:nvSpPr>
          <p:cNvPr id="12" name="Slide Number Placeholder 5"/>
          <p:cNvSpPr>
            <a:spLocks noGrp="1"/>
          </p:cNvSpPr>
          <p:nvPr>
            <p:ph type="sldNum" sz="quarter" idx="4"/>
          </p:nvPr>
        </p:nvSpPr>
        <p:spPr>
          <a:xfrm>
            <a:off x="9432000" y="5652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4036855698"/>
      </p:ext>
    </p:extLst>
  </p:cSld>
  <p:clrMap bg1="lt1" tx1="dk1" bg2="lt2" tx2="dk2" accent1="accent1" accent2="accent2" accent3="accent3" accent4="accent4" accent5="accent5" accent6="accent6" hlink="hlink" folHlink="folHlink"/>
  <p:sldLayoutIdLst>
    <p:sldLayoutId id="2147483670" r:id="rId1"/>
    <p:sldLayoutId id="2147483752" r:id="rId2"/>
    <p:sldLayoutId id="2147483669" r:id="rId3"/>
    <p:sldLayoutId id="2147483682" r:id="rId4"/>
    <p:sldLayoutId id="2147483681" r:id="rId5"/>
    <p:sldLayoutId id="2147483736" r:id="rId6"/>
    <p:sldLayoutId id="2147483695" r:id="rId7"/>
    <p:sldLayoutId id="2147483756" r:id="rId8"/>
    <p:sldLayoutId id="2147483757" r:id="rId9"/>
    <p:sldLayoutId id="2147483759" r:id="rId10"/>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1800" b="1" i="0" kern="1200">
          <a:solidFill>
            <a:schemeClr val="bg2"/>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SzPct val="80000"/>
        <a:buFont typeface="Wingdings 3" panose="05040102010807070707" pitchFamily="18" charset="2"/>
        <a:buChar char="}"/>
        <a:defRPr sz="1600" i="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980000"/>
            <a:ext cx="9612000" cy="3240000"/>
          </a:xfrm>
          <a:prstGeom prst="rect">
            <a:avLst/>
          </a:prstGeom>
        </p:spPr>
        <p:txBody>
          <a:bodyPr vert="horz" lIns="0" tIns="0" rIns="0" bIns="0" rtlCol="0" anchor="ctr">
            <a:noAutofit/>
          </a:bodyPr>
          <a:lstStyle/>
          <a:p>
            <a:pPr lvl="0"/>
            <a:r>
              <a:rPr lang="en-GB" noProof="0" dirty="0"/>
              <a:t>Click to edit Master text styles</a:t>
            </a:r>
          </a:p>
          <a:p>
            <a:pPr lvl="1"/>
            <a:r>
              <a:rPr lang="en-GB" noProof="0" dirty="0"/>
              <a:t>Second level</a:t>
            </a:r>
          </a:p>
        </p:txBody>
      </p:sp>
      <p:sp>
        <p:nvSpPr>
          <p:cNvPr id="6" name="TextBox 5"/>
          <p:cNvSpPr txBox="1"/>
          <p:nvPr/>
        </p:nvSpPr>
        <p:spPr>
          <a:xfrm>
            <a:off x="4086561" y="-798299"/>
            <a:ext cx="2520279" cy="707886"/>
          </a:xfrm>
          <a:prstGeom prst="rect">
            <a:avLst/>
          </a:prstGeom>
          <a:noFill/>
        </p:spPr>
        <p:txBody>
          <a:bodyPr wrap="square" rtlCol="0">
            <a:spAutoFit/>
          </a:bodyPr>
          <a:lstStyle/>
          <a:p>
            <a:pPr algn="ctr"/>
            <a:r>
              <a:rPr lang="en-GB" sz="1000" noProof="0" dirty="0">
                <a:solidFill>
                  <a:schemeClr val="bg1"/>
                </a:solidFill>
              </a:rPr>
              <a:t>For presentation advice </a:t>
            </a:r>
            <a:r>
              <a:rPr lang="en-GB" sz="1000" baseline="0" noProof="0" dirty="0">
                <a:solidFill>
                  <a:schemeClr val="bg1"/>
                </a:solidFill>
              </a:rPr>
              <a:t> and support </a:t>
            </a:r>
          </a:p>
          <a:p>
            <a:pPr algn="ctr"/>
            <a:r>
              <a:rPr lang="en-GB" sz="1000" baseline="0" noProof="0" dirty="0">
                <a:solidFill>
                  <a:schemeClr val="bg1"/>
                </a:solidFill>
              </a:rPr>
              <a:t>contact Document Specialists @</a:t>
            </a:r>
          </a:p>
          <a:p>
            <a:pPr algn="ctr"/>
            <a:r>
              <a:rPr lang="en-GB" sz="1000" b="1" baseline="0" noProof="0" dirty="0">
                <a:solidFill>
                  <a:schemeClr val="bg1"/>
                </a:solidFill>
              </a:rPr>
              <a:t>$Global Business Centre DS</a:t>
            </a:r>
          </a:p>
          <a:p>
            <a:pPr algn="ctr"/>
            <a:r>
              <a:rPr lang="en-GB" sz="1000" b="0" baseline="0" noProof="0" dirty="0">
                <a:solidFill>
                  <a:schemeClr val="bg1"/>
                </a:solidFill>
              </a:rPr>
              <a:t>or</a:t>
            </a:r>
            <a:r>
              <a:rPr lang="en-GB" sz="1000" b="1" baseline="0" noProof="0" dirty="0">
                <a:solidFill>
                  <a:schemeClr val="bg1"/>
                </a:solidFill>
              </a:rPr>
              <a:t> $DACEE Document Specialists</a:t>
            </a:r>
          </a:p>
        </p:txBody>
      </p:sp>
    </p:spTree>
    <p:extLst>
      <p:ext uri="{BB962C8B-B14F-4D97-AF65-F5344CB8AC3E}">
        <p14:creationId xmlns:p14="http://schemas.microsoft.com/office/powerpoint/2010/main" val="3869009459"/>
      </p:ext>
    </p:extLst>
  </p:cSld>
  <p:clrMap bg1="lt1" tx1="dk1" bg2="lt2" tx2="dk2" accent1="accent1" accent2="accent2" accent3="accent3" accent4="accent4" accent5="accent5" accent6="accent6" hlink="hlink" folHlink="folHlink"/>
  <p:sldLayoutIdLst>
    <p:sldLayoutId id="2147483717" r:id="rId1"/>
    <p:sldLayoutId id="2147483755" r:id="rId2"/>
    <p:sldLayoutId id="2147483723" r:id="rId3"/>
    <p:sldLayoutId id="2147483660" r:id="rId4"/>
    <p:sldLayoutId id="2147483731" r:id="rId5"/>
    <p:sldLayoutId id="2147483732" r:id="rId6"/>
    <p:sldLayoutId id="2147483733" r:id="rId7"/>
    <p:sldLayoutId id="2147483758" r:id="rId8"/>
  </p:sldLayoutIdLst>
  <p:hf hdr="0" ftr="0" dt="0"/>
  <p:txStyles>
    <p:titleStyle>
      <a:lvl1pPr algn="ctr" defTabSz="1043056" rtl="0" eaLnBrk="1" latinLnBrk="0" hangingPunct="1">
        <a:spcBef>
          <a:spcPct val="0"/>
        </a:spcBef>
        <a:buNone/>
        <a:defRPr sz="3600" b="1" kern="120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ctr" defTabSz="1043056" rtl="0" eaLnBrk="1" latinLnBrk="0" hangingPunct="1">
        <a:spcBef>
          <a:spcPts val="0"/>
        </a:spcBef>
        <a:spcAft>
          <a:spcPts val="1200"/>
        </a:spcAft>
        <a:buFont typeface="+mj-lt"/>
        <a:buNone/>
        <a:defRPr sz="2800" b="1" kern="1200">
          <a:solidFill>
            <a:schemeClr val="accent1"/>
          </a:solidFill>
          <a:latin typeface="+mj-lt"/>
          <a:ea typeface="+mn-ea"/>
          <a:cs typeface="+mn-cs"/>
        </a:defRPr>
      </a:lvl1pPr>
      <a:lvl2pPr marL="0" indent="0" algn="ctr" defTabSz="1043056" rtl="0" eaLnBrk="1" latinLnBrk="0" hangingPunct="1">
        <a:spcBef>
          <a:spcPts val="0"/>
        </a:spcBef>
        <a:spcAft>
          <a:spcPts val="1200"/>
        </a:spcAft>
        <a:buFont typeface="+mj-lt"/>
        <a:buNone/>
        <a:defRPr sz="1800" b="0" i="1" kern="1200">
          <a:solidFill>
            <a:schemeClr val="bg2"/>
          </a:solidFill>
          <a:latin typeface="+mn-lt"/>
          <a:ea typeface="+mn-ea"/>
          <a:cs typeface="+mn-cs"/>
        </a:defRPr>
      </a:lvl2pPr>
      <a:lvl3pPr marL="0" indent="0" algn="ctr" defTabSz="1043056" rtl="0" eaLnBrk="1" latinLnBrk="0" hangingPunct="1">
        <a:spcBef>
          <a:spcPts val="1200"/>
        </a:spcBef>
        <a:buFont typeface="+mj-lt"/>
        <a:buNone/>
        <a:defRPr sz="1800" b="0" i="1" kern="1200">
          <a:solidFill>
            <a:schemeClr val="accent2"/>
          </a:solidFill>
          <a:latin typeface="+mn-lt"/>
          <a:ea typeface="+mn-ea"/>
          <a:cs typeface="+mn-cs"/>
        </a:defRPr>
      </a:lvl3pPr>
      <a:lvl4pPr marL="0" indent="0" algn="ctr" defTabSz="1043056" rtl="0" eaLnBrk="1" latinLnBrk="0" hangingPunct="1">
        <a:spcBef>
          <a:spcPts val="1200"/>
        </a:spcBef>
        <a:buFont typeface="+mj-lt"/>
        <a:buNone/>
        <a:defRPr sz="1800" i="1" kern="1200">
          <a:solidFill>
            <a:schemeClr val="accent2"/>
          </a:solidFill>
          <a:latin typeface="+mn-lt"/>
          <a:ea typeface="+mn-ea"/>
          <a:cs typeface="+mn-cs"/>
        </a:defRPr>
      </a:lvl4pPr>
      <a:lvl5pPr marL="0" indent="0" algn="ctr" defTabSz="1043056" rtl="0" eaLnBrk="1" latinLnBrk="0" hangingPunct="1">
        <a:spcBef>
          <a:spcPts val="1200"/>
        </a:spcBef>
        <a:buFont typeface="+mj-lt"/>
        <a:buNone/>
        <a:defRPr sz="1800" i="1" kern="1200">
          <a:solidFill>
            <a:schemeClr val="accent2"/>
          </a:solidFill>
          <a:latin typeface="+mn-lt"/>
          <a:ea typeface="+mn-ea"/>
          <a:cs typeface="+mn-cs"/>
        </a:defRPr>
      </a:lvl5pPr>
      <a:lvl6pPr marL="0" indent="0" algn="ctr" defTabSz="1043056" rtl="0" eaLnBrk="1" latinLnBrk="0" hangingPunct="1">
        <a:spcBef>
          <a:spcPts val="0"/>
        </a:spcBef>
        <a:spcAft>
          <a:spcPts val="1200"/>
        </a:spcAft>
        <a:buFont typeface="+mj-lt"/>
        <a:buNone/>
        <a:defRPr sz="1800" i="1" kern="1200">
          <a:solidFill>
            <a:schemeClr val="accent2"/>
          </a:solidFill>
          <a:latin typeface="+mn-lt"/>
          <a:ea typeface="+mn-ea"/>
          <a:cs typeface="+mn-cs"/>
        </a:defRPr>
      </a:lvl6pPr>
      <a:lvl7pPr marL="0" indent="0" algn="ctr" defTabSz="1043056" rtl="0" eaLnBrk="1" latinLnBrk="0" hangingPunct="1">
        <a:spcBef>
          <a:spcPts val="0"/>
        </a:spcBef>
        <a:spcAft>
          <a:spcPts val="1200"/>
        </a:spcAft>
        <a:buFont typeface="Arial" panose="020B0604020202020204" pitchFamily="34" charset="0"/>
        <a:buNone/>
        <a:defRPr sz="1800" i="1" kern="1200">
          <a:solidFill>
            <a:schemeClr val="accent2"/>
          </a:solidFill>
          <a:latin typeface="+mn-lt"/>
          <a:ea typeface="+mn-ea"/>
          <a:cs typeface="+mn-cs"/>
        </a:defRPr>
      </a:lvl7pPr>
      <a:lvl8pPr marL="0" indent="0" algn="ctr" defTabSz="1043056" rtl="0" eaLnBrk="1" latinLnBrk="0" hangingPunct="1">
        <a:spcBef>
          <a:spcPts val="0"/>
        </a:spcBef>
        <a:spcAft>
          <a:spcPts val="1200"/>
        </a:spcAft>
        <a:buFont typeface="Arial" panose="020B0604020202020204" pitchFamily="34" charset="0"/>
        <a:buNone/>
        <a:defRPr sz="1800" i="1" kern="1200">
          <a:solidFill>
            <a:schemeClr val="accent2"/>
          </a:solidFill>
          <a:latin typeface="+mn-lt"/>
          <a:ea typeface="+mn-ea"/>
          <a:cs typeface="+mn-cs"/>
        </a:defRPr>
      </a:lvl8pPr>
      <a:lvl9pPr marL="0" indent="0" algn="ctr" defTabSz="1043056" rtl="0" eaLnBrk="1" latinLnBrk="0" hangingPunct="1">
        <a:spcBef>
          <a:spcPts val="0"/>
        </a:spcBef>
        <a:spcAft>
          <a:spcPts val="1200"/>
        </a:spcAft>
        <a:buFont typeface="Arial" panose="020B0604020202020204" pitchFamily="34" charset="0"/>
        <a:buNone/>
        <a:defRPr sz="1800" i="1" kern="1200">
          <a:solidFill>
            <a:schemeClr val="accent2"/>
          </a:solidFill>
          <a:latin typeface="+mn-lt"/>
          <a:ea typeface="+mn-ea"/>
          <a:cs typeface="+mn-cs"/>
        </a:defRPr>
      </a:lvl9pPr>
    </p:bodyStyle>
    <p:otherStyle>
      <a:defPPr>
        <a:defRPr lang="en-GB"/>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699" y="5616781"/>
            <a:ext cx="2514426" cy="252000"/>
          </a:xfrm>
          <a:prstGeom prst="rect">
            <a:avLst/>
          </a:prstGeom>
        </p:spPr>
      </p:pic>
      <p:sp>
        <p:nvSpPr>
          <p:cNvPr id="9" name="Title Placeholder 8"/>
          <p:cNvSpPr>
            <a:spLocks noGrp="1"/>
          </p:cNvSpPr>
          <p:nvPr>
            <p:ph type="title"/>
          </p:nvPr>
        </p:nvSpPr>
        <p:spPr>
          <a:xfrm>
            <a:off x="1620700" y="360000"/>
            <a:ext cx="7452000" cy="792000"/>
          </a:xfrm>
          <a:prstGeom prst="rect">
            <a:avLst/>
          </a:prstGeom>
        </p:spPr>
        <p:txBody>
          <a:bodyPr vert="horz" lIns="0" tIns="0" rIns="0" bIns="0" rtlCol="0" anchor="b" anchorCtr="0">
            <a:noAutofit/>
          </a:bodyPr>
          <a:lstStyle/>
          <a:p>
            <a:endParaRPr lang="en-GB" noProof="0" dirty="0"/>
          </a:p>
        </p:txBody>
      </p:sp>
      <p:sp>
        <p:nvSpPr>
          <p:cNvPr id="3" name="Text Placeholder 2"/>
          <p:cNvSpPr>
            <a:spLocks noGrp="1"/>
          </p:cNvSpPr>
          <p:nvPr>
            <p:ph type="body" idx="1"/>
          </p:nvPr>
        </p:nvSpPr>
        <p:spPr>
          <a:xfrm>
            <a:off x="540000" y="2160000"/>
            <a:ext cx="9612000" cy="3060000"/>
          </a:xfrm>
          <a:prstGeom prst="rect">
            <a:avLst/>
          </a:prstGeom>
        </p:spPr>
        <p:txBody>
          <a:bodyPr vert="horz" lIns="0" tIns="0" rIns="0" bIns="0" rtlCol="0">
            <a:noAutofit/>
          </a:bodyPr>
          <a:lstStyle/>
          <a:p>
            <a:pPr lvl="0"/>
            <a:r>
              <a:rPr lang="en-GB" noProof="0" dirty="0"/>
              <a:t>Heading 1</a:t>
            </a:r>
          </a:p>
          <a:p>
            <a:pPr lvl="1"/>
            <a:r>
              <a:rPr lang="en-GB" noProof="0" dirty="0"/>
              <a:t>Heading 2</a:t>
            </a:r>
          </a:p>
          <a:p>
            <a:pPr lvl="2"/>
            <a:r>
              <a:rPr lang="en-GB" noProof="0" dirty="0"/>
              <a:t>Content</a:t>
            </a:r>
          </a:p>
          <a:p>
            <a:pPr lvl="3"/>
            <a:r>
              <a:rPr lang="en-GB" noProof="0" dirty="0"/>
              <a:t>Bullets level 1</a:t>
            </a:r>
          </a:p>
          <a:p>
            <a:pPr lvl="4"/>
            <a:r>
              <a:rPr lang="en-GB" noProof="0" dirty="0"/>
              <a:t>Bullets level 2</a:t>
            </a:r>
          </a:p>
          <a:p>
            <a:pPr lvl="5"/>
            <a:r>
              <a:rPr lang="en-GB" noProof="0" dirty="0"/>
              <a:t>Bullets level 3</a:t>
            </a:r>
          </a:p>
          <a:p>
            <a:pPr lvl="6"/>
            <a:r>
              <a:rPr lang="en-GB" noProof="0" dirty="0"/>
              <a:t>Numbers level 1</a:t>
            </a:r>
          </a:p>
          <a:p>
            <a:pPr lvl="7"/>
            <a:r>
              <a:rPr lang="en-GB" noProof="0" dirty="0"/>
              <a:t>Numbers level 2</a:t>
            </a:r>
          </a:p>
          <a:p>
            <a:pPr lvl="8"/>
            <a:r>
              <a:rPr lang="en-GB" noProof="0" dirty="0"/>
              <a:t>Arrow level</a:t>
            </a:r>
          </a:p>
        </p:txBody>
      </p:sp>
      <p:sp>
        <p:nvSpPr>
          <p:cNvPr id="11" name="TextBox 10"/>
          <p:cNvSpPr txBox="1"/>
          <p:nvPr/>
        </p:nvSpPr>
        <p:spPr>
          <a:xfrm>
            <a:off x="4086561" y="-798299"/>
            <a:ext cx="2520279" cy="707886"/>
          </a:xfrm>
          <a:prstGeom prst="rect">
            <a:avLst/>
          </a:prstGeom>
          <a:noFill/>
        </p:spPr>
        <p:txBody>
          <a:bodyPr wrap="square" rtlCol="0">
            <a:spAutoFit/>
          </a:bodyPr>
          <a:lstStyle/>
          <a:p>
            <a:pPr algn="ctr"/>
            <a:r>
              <a:rPr lang="en-GB" sz="1000" noProof="0" dirty="0">
                <a:solidFill>
                  <a:schemeClr val="bg1"/>
                </a:solidFill>
              </a:rPr>
              <a:t>For presentation advice </a:t>
            </a:r>
            <a:r>
              <a:rPr lang="en-GB" sz="1000" baseline="0" noProof="0" dirty="0">
                <a:solidFill>
                  <a:schemeClr val="bg1"/>
                </a:solidFill>
              </a:rPr>
              <a:t> and support </a:t>
            </a:r>
          </a:p>
          <a:p>
            <a:pPr algn="ctr"/>
            <a:r>
              <a:rPr lang="en-GB" sz="1000" baseline="0" noProof="0" dirty="0">
                <a:solidFill>
                  <a:schemeClr val="bg1"/>
                </a:solidFill>
              </a:rPr>
              <a:t>contact Document Specialists @</a:t>
            </a:r>
          </a:p>
          <a:p>
            <a:pPr algn="ctr"/>
            <a:r>
              <a:rPr lang="en-GB" sz="1000" b="1" baseline="0" noProof="0" dirty="0">
                <a:solidFill>
                  <a:schemeClr val="bg1"/>
                </a:solidFill>
              </a:rPr>
              <a:t>$Global Business Centre DS</a:t>
            </a:r>
          </a:p>
          <a:p>
            <a:pPr algn="ctr"/>
            <a:r>
              <a:rPr lang="en-GB" sz="1000" b="0" baseline="0" noProof="0" dirty="0">
                <a:solidFill>
                  <a:schemeClr val="bg1"/>
                </a:solidFill>
              </a:rPr>
              <a:t>or</a:t>
            </a:r>
            <a:r>
              <a:rPr lang="en-GB" sz="1000" b="1" baseline="0" noProof="0" dirty="0">
                <a:solidFill>
                  <a:schemeClr val="bg1"/>
                </a:solidFill>
              </a:rPr>
              <a:t> $DACEE Document Specialists</a:t>
            </a:r>
          </a:p>
        </p:txBody>
      </p:sp>
      <p:sp>
        <p:nvSpPr>
          <p:cNvPr id="10" name="Slide Number Placeholder 5"/>
          <p:cNvSpPr>
            <a:spLocks noGrp="1"/>
          </p:cNvSpPr>
          <p:nvPr>
            <p:ph type="sldNum" sz="quarter" idx="4"/>
          </p:nvPr>
        </p:nvSpPr>
        <p:spPr>
          <a:xfrm>
            <a:off x="9432000" y="5652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283359060"/>
      </p:ext>
    </p:extLst>
  </p:cSld>
  <p:clrMap bg1="lt1" tx1="dk1" bg2="lt2" tx2="dk2" accent1="accent1" accent2="accent2" accent3="accent3" accent4="accent4" accent5="accent5" accent6="accent6" hlink="hlink" folHlink="folHlink"/>
  <p:sldLayoutIdLst>
    <p:sldLayoutId id="2147483748" r:id="rId1"/>
    <p:sldLayoutId id="2147483753" r:id="rId2"/>
    <p:sldLayoutId id="2147483754" r:id="rId3"/>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361950" rtl="0" eaLnBrk="1" latinLnBrk="0" hangingPunct="1">
        <a:spcBef>
          <a:spcPts val="600"/>
        </a:spcBef>
        <a:spcAft>
          <a:spcPts val="600"/>
        </a:spcAft>
        <a:buFont typeface="Arial" panose="020B0604020202020204" pitchFamily="34" charset="0"/>
        <a:buNone/>
        <a:defRPr sz="1800" b="1" kern="1200">
          <a:solidFill>
            <a:schemeClr val="bg2"/>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Font typeface="Arial" panose="020B0604020202020204" pitchFamily="34" charset="0"/>
        <a:buChar char="•"/>
        <a:defRPr sz="160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Font typeface="Georgia" panose="02040502050405020303" pitchFamily="18" charset="0"/>
        <a:buChar char="–"/>
        <a:defRPr sz="160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kern="1200" baseline="0">
          <a:solidFill>
            <a:schemeClr val="tx1"/>
          </a:solidFill>
          <a:latin typeface="Georgia" panose="02040502050405020303" pitchFamily="18" charset="0"/>
          <a:ea typeface="+mn-ea"/>
          <a:cs typeface="+mn-cs"/>
        </a:defRPr>
      </a:lvl8pPr>
      <a:lvl9pPr marL="0" indent="-180000" algn="l" defTabSz="914400" rtl="0" eaLnBrk="1" latinLnBrk="0" hangingPunct="1">
        <a:spcBef>
          <a:spcPts val="0"/>
        </a:spcBef>
        <a:spcAft>
          <a:spcPts val="1200"/>
        </a:spcAft>
        <a:buSzPct val="80000"/>
        <a:buFont typeface="Wingdings 3" panose="05040102010807070707" pitchFamily="18" charset="2"/>
        <a:buChar char="}"/>
        <a:defRPr sz="160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620700" y="360000"/>
            <a:ext cx="7452000" cy="792000"/>
          </a:xfrm>
          <a:prstGeom prst="rect">
            <a:avLst/>
          </a:prstGeom>
        </p:spPr>
        <p:txBody>
          <a:bodyPr vert="horz" lIns="0" tIns="0" rIns="0" bIns="0" rtlCol="0" anchor="b" anchorCtr="0">
            <a:noAutofit/>
          </a:bodyPr>
          <a:lstStyle/>
          <a:p>
            <a:endParaRPr lang="en-GB" noProof="0" dirty="0"/>
          </a:p>
        </p:txBody>
      </p:sp>
      <p:sp>
        <p:nvSpPr>
          <p:cNvPr id="11" name="TextBox 10"/>
          <p:cNvSpPr txBox="1"/>
          <p:nvPr/>
        </p:nvSpPr>
        <p:spPr>
          <a:xfrm>
            <a:off x="4086561" y="-798299"/>
            <a:ext cx="2520279" cy="707886"/>
          </a:xfrm>
          <a:prstGeom prst="rect">
            <a:avLst/>
          </a:prstGeom>
          <a:noFill/>
        </p:spPr>
        <p:txBody>
          <a:bodyPr wrap="square" rtlCol="0">
            <a:spAutoFit/>
          </a:bodyPr>
          <a:lstStyle/>
          <a:p>
            <a:pPr algn="ctr"/>
            <a:r>
              <a:rPr lang="en-GB" sz="1000" noProof="0" dirty="0">
                <a:solidFill>
                  <a:schemeClr val="bg1"/>
                </a:solidFill>
              </a:rPr>
              <a:t>For presentation advice </a:t>
            </a:r>
            <a:r>
              <a:rPr lang="en-GB" sz="1000" baseline="0" noProof="0" dirty="0">
                <a:solidFill>
                  <a:schemeClr val="bg1"/>
                </a:solidFill>
              </a:rPr>
              <a:t> and support </a:t>
            </a:r>
          </a:p>
          <a:p>
            <a:pPr algn="ctr"/>
            <a:r>
              <a:rPr lang="en-GB" sz="1000" baseline="0" noProof="0" dirty="0">
                <a:solidFill>
                  <a:schemeClr val="bg1"/>
                </a:solidFill>
              </a:rPr>
              <a:t>contact Document Specialists @</a:t>
            </a:r>
          </a:p>
          <a:p>
            <a:pPr algn="ctr"/>
            <a:r>
              <a:rPr lang="en-GB" sz="1000" b="1" baseline="0" noProof="0" dirty="0">
                <a:solidFill>
                  <a:schemeClr val="bg1"/>
                </a:solidFill>
              </a:rPr>
              <a:t>$Global Business Centre DS</a:t>
            </a:r>
          </a:p>
          <a:p>
            <a:pPr algn="ctr"/>
            <a:r>
              <a:rPr lang="en-GB" sz="1000" b="0" baseline="0" noProof="0" dirty="0">
                <a:solidFill>
                  <a:schemeClr val="bg1"/>
                </a:solidFill>
              </a:rPr>
              <a:t>or</a:t>
            </a:r>
            <a:r>
              <a:rPr lang="en-GB" sz="1000" b="1" baseline="0" noProof="0" dirty="0">
                <a:solidFill>
                  <a:schemeClr val="bg1"/>
                </a:solidFill>
              </a:rPr>
              <a:t> $DACEE Document Specialists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99" y="5616781"/>
            <a:ext cx="2514426" cy="252000"/>
          </a:xfrm>
          <a:prstGeom prst="rect">
            <a:avLst/>
          </a:prstGeom>
        </p:spPr>
      </p:pic>
      <p:sp>
        <p:nvSpPr>
          <p:cNvPr id="8" name="Slide Number Placeholder 5"/>
          <p:cNvSpPr>
            <a:spLocks noGrp="1"/>
          </p:cNvSpPr>
          <p:nvPr>
            <p:ph type="sldNum" sz="quarter" idx="4"/>
          </p:nvPr>
        </p:nvSpPr>
        <p:spPr>
          <a:xfrm>
            <a:off x="9432000" y="5652781"/>
            <a:ext cx="720000" cy="180000"/>
          </a:xfrm>
          <a:prstGeom prst="rect">
            <a:avLst/>
          </a:prstGeom>
        </p:spPr>
        <p:txBody>
          <a:bodyPr vert="horz" lIns="0" tIns="0" rIns="0" bIns="0" rtlCol="0" anchor="ctr"/>
          <a:lstStyle>
            <a:lvl1pPr algn="r">
              <a:defRPr sz="1000">
                <a:solidFill>
                  <a:schemeClr val="accent1"/>
                </a:solidFill>
                <a:latin typeface="+mn-lt"/>
                <a:ea typeface="Ebrima" panose="02000000000000000000" pitchFamily="2" charset="0"/>
                <a:cs typeface="Ebrima" panose="02000000000000000000" pitchFamily="2" charset="0"/>
              </a:defRPr>
            </a:lvl1pPr>
          </a:lstStyle>
          <a:p>
            <a:fld id="{6A34BD8F-FB80-4BCB-BEC8-0BDF76C9BE3B}" type="slidenum">
              <a:rPr lang="en-GB" smtClean="0"/>
              <a:pPr/>
              <a:t>‹#›</a:t>
            </a:fld>
            <a:endParaRPr lang="en-GB" dirty="0"/>
          </a:p>
        </p:txBody>
      </p:sp>
    </p:spTree>
    <p:extLst>
      <p:ext uri="{BB962C8B-B14F-4D97-AF65-F5344CB8AC3E}">
        <p14:creationId xmlns:p14="http://schemas.microsoft.com/office/powerpoint/2010/main" val="3097810816"/>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p:titleStyle>
    <p:bodyStyle>
      <a:lvl1pPr marL="0" indent="0" algn="l" defTabSz="914400" rtl="0" eaLnBrk="1" latinLnBrk="0" hangingPunct="1">
        <a:spcBef>
          <a:spcPts val="600"/>
        </a:spcBef>
        <a:spcAft>
          <a:spcPts val="600"/>
        </a:spcAft>
        <a:buFont typeface="Arial" panose="020B0604020202020204" pitchFamily="34" charset="0"/>
        <a:buNone/>
        <a:defRPr sz="1800" b="1" kern="1200">
          <a:solidFill>
            <a:schemeClr val="accent2"/>
          </a:solidFill>
          <a:latin typeface="+mj-lt"/>
          <a:ea typeface="Ebrima" panose="02000000000000000000" pitchFamily="2" charset="0"/>
          <a:cs typeface="Ebrima" panose="02000000000000000000" pitchFamily="2" charset="0"/>
        </a:defRPr>
      </a:lvl1pPr>
      <a:lvl2pPr marL="0" indent="0" algn="l" defTabSz="914400" rtl="0" eaLnBrk="1" latinLnBrk="0" hangingPunct="1">
        <a:spcBef>
          <a:spcPts val="600"/>
        </a:spcBef>
        <a:spcAft>
          <a:spcPts val="600"/>
        </a:spcAft>
        <a:buFont typeface="Arial" panose="020B0604020202020204" pitchFamily="34" charset="0"/>
        <a:buNone/>
        <a:defRPr sz="1600" b="1" kern="1200">
          <a:solidFill>
            <a:schemeClr val="tx1"/>
          </a:solidFill>
          <a:latin typeface="+mj-lt"/>
          <a:ea typeface="+mn-ea"/>
          <a:cs typeface="+mn-cs"/>
        </a:defRPr>
      </a:lvl2pPr>
      <a:lvl3pPr marL="0" indent="0" algn="l" defTabSz="914400" rtl="0" eaLnBrk="1" latinLnBrk="0" hangingPunct="1">
        <a:spcBef>
          <a:spcPts val="0"/>
        </a:spcBef>
        <a:spcAft>
          <a:spcPts val="1200"/>
        </a:spcAft>
        <a:buFont typeface="Arial" panose="020B0604020202020204" pitchFamily="34" charset="0"/>
        <a:buNone/>
        <a:defRPr sz="1600" kern="1200">
          <a:solidFill>
            <a:schemeClr val="tx1"/>
          </a:solidFill>
          <a:latin typeface="Georgia" panose="02040502050405020303" pitchFamily="18" charset="0"/>
          <a:ea typeface="+mn-ea"/>
          <a:cs typeface="+mn-cs"/>
        </a:defRPr>
      </a:lvl3pPr>
      <a:lvl4pPr marL="180000" indent="-180000" algn="l" defTabSz="914400" rtl="0" eaLnBrk="1" latinLnBrk="0" hangingPunct="1">
        <a:spcBef>
          <a:spcPts val="0"/>
        </a:spcBef>
        <a:spcAft>
          <a:spcPts val="1200"/>
        </a:spcAft>
        <a:buFont typeface="Arial" panose="020B0604020202020204" pitchFamily="34" charset="0"/>
        <a:buChar char="•"/>
        <a:defRPr sz="1600" kern="1200" baseline="0">
          <a:solidFill>
            <a:schemeClr val="tx1"/>
          </a:solidFill>
          <a:latin typeface="Georgia" panose="02040502050405020303" pitchFamily="18" charset="0"/>
          <a:ea typeface="+mn-ea"/>
          <a:cs typeface="+mn-cs"/>
        </a:defRPr>
      </a:lvl4pPr>
      <a:lvl5pPr marL="360000" indent="-180000" algn="l" defTabSz="914400" rtl="0" eaLnBrk="1" latinLnBrk="0" hangingPunct="1">
        <a:spcBef>
          <a:spcPts val="0"/>
        </a:spcBef>
        <a:spcAft>
          <a:spcPts val="1200"/>
        </a:spcAft>
        <a:buFont typeface="Georgia" panose="02040502050405020303" pitchFamily="18" charset="0"/>
        <a:buChar char="–"/>
        <a:defRPr sz="1600" kern="1200" baseline="0">
          <a:solidFill>
            <a:schemeClr val="tx1"/>
          </a:solidFill>
          <a:latin typeface="Georgia" panose="02040502050405020303" pitchFamily="18" charset="0"/>
          <a:ea typeface="+mn-ea"/>
          <a:cs typeface="+mn-cs"/>
        </a:defRPr>
      </a:lvl5pPr>
      <a:lvl6pPr marL="540000" indent="-180000" algn="l" defTabSz="914400" rtl="0" eaLnBrk="1" latinLnBrk="0" hangingPunct="1">
        <a:spcBef>
          <a:spcPts val="0"/>
        </a:spcBef>
        <a:spcAft>
          <a:spcPts val="1200"/>
        </a:spcAft>
        <a:buFont typeface="Georgia" panose="02040502050405020303" pitchFamily="18" charset="0"/>
        <a:buChar char="–"/>
        <a:defRPr sz="1600" kern="1200">
          <a:solidFill>
            <a:schemeClr val="tx1"/>
          </a:solidFill>
          <a:latin typeface="Georgia" panose="02040502050405020303" pitchFamily="18" charset="0"/>
          <a:ea typeface="+mn-ea"/>
          <a:cs typeface="+mn-cs"/>
        </a:defRPr>
      </a:lvl6pPr>
      <a:lvl7pPr marL="180000" indent="-180000" algn="l" defTabSz="914400" rtl="0" eaLnBrk="1" latinLnBrk="0" hangingPunct="1">
        <a:spcBef>
          <a:spcPts val="0"/>
        </a:spcBef>
        <a:spcAft>
          <a:spcPts val="1200"/>
        </a:spcAft>
        <a:buSzPct val="100000"/>
        <a:buFont typeface="+mj-lt"/>
        <a:buAutoNum type="arabicPeriod"/>
        <a:defRPr sz="1600" kern="1200">
          <a:solidFill>
            <a:schemeClr val="tx1"/>
          </a:solidFill>
          <a:latin typeface="Georgia" panose="02040502050405020303" pitchFamily="18" charset="0"/>
          <a:ea typeface="+mn-ea"/>
          <a:cs typeface="+mn-cs"/>
        </a:defRPr>
      </a:lvl7pPr>
      <a:lvl8pPr marL="0" indent="-180000" algn="l" defTabSz="914400" rtl="0" eaLnBrk="1" latinLnBrk="0" hangingPunct="1">
        <a:spcBef>
          <a:spcPts val="0"/>
        </a:spcBef>
        <a:spcAft>
          <a:spcPts val="1200"/>
        </a:spcAft>
        <a:buSzPct val="80000"/>
        <a:buFont typeface="Wingdings" panose="05000000000000000000" pitchFamily="2" charset="2"/>
        <a:buChar char="à"/>
        <a:defRPr sz="1600" kern="1200" baseline="0">
          <a:solidFill>
            <a:schemeClr val="tx1"/>
          </a:solidFill>
          <a:latin typeface="Georgia" panose="02040502050405020303" pitchFamily="18" charset="0"/>
          <a:ea typeface="+mn-ea"/>
          <a:cs typeface="+mn-cs"/>
        </a:defRPr>
      </a:lvl8pPr>
      <a:lvl9pPr marL="360000" indent="-180000" algn="l" defTabSz="914400" rtl="0" eaLnBrk="1" latinLnBrk="0" hangingPunct="1">
        <a:spcBef>
          <a:spcPts val="0"/>
        </a:spcBef>
        <a:spcAft>
          <a:spcPts val="1200"/>
        </a:spcAft>
        <a:buSzPct val="80000"/>
        <a:buFont typeface="Wingdings" panose="05000000000000000000" pitchFamily="2" charset="2"/>
        <a:buChar char=""/>
        <a:defRPr sz="1600" kern="1200" baseline="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ec.europa.eu/citizens-initiative/public/competences/faq#q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13.pn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Preliminary training</a:t>
            </a:r>
          </a:p>
        </p:txBody>
      </p:sp>
      <p:sp>
        <p:nvSpPr>
          <p:cNvPr id="5" name="Title 4"/>
          <p:cNvSpPr>
            <a:spLocks noGrp="1"/>
          </p:cNvSpPr>
          <p:nvPr>
            <p:ph type="title"/>
          </p:nvPr>
        </p:nvSpPr>
        <p:spPr/>
        <p:txBody>
          <a:bodyPr/>
          <a:lstStyle/>
          <a:p>
            <a:r>
              <a:rPr lang="en-GB" dirty="0" err="1"/>
              <a:t>ECI</a:t>
            </a:r>
            <a:r>
              <a:rPr lang="en-GB" dirty="0"/>
              <a:t> Platform Inquiries</a:t>
            </a:r>
          </a:p>
        </p:txBody>
      </p:sp>
      <p:sp>
        <p:nvSpPr>
          <p:cNvPr id="7" name="Text Placeholder 6"/>
          <p:cNvSpPr>
            <a:spLocks noGrp="1"/>
          </p:cNvSpPr>
          <p:nvPr>
            <p:ph type="body" sz="quarter" idx="12"/>
          </p:nvPr>
        </p:nvSpPr>
        <p:spPr/>
        <p:txBody>
          <a:bodyPr/>
          <a:lstStyle/>
          <a:p>
            <a:r>
              <a:rPr lang="en-GB" dirty="0"/>
              <a:t>17 April 2018</a:t>
            </a:r>
          </a:p>
        </p:txBody>
      </p:sp>
    </p:spTree>
    <p:extLst>
      <p:ext uri="{BB962C8B-B14F-4D97-AF65-F5344CB8AC3E}">
        <p14:creationId xmlns:p14="http://schemas.microsoft.com/office/powerpoint/2010/main" val="191497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2</a:t>
            </a:r>
          </a:p>
        </p:txBody>
      </p:sp>
      <p:sp>
        <p:nvSpPr>
          <p:cNvPr id="3" name="Text Placeholder 2"/>
          <p:cNvSpPr>
            <a:spLocks noGrp="1"/>
          </p:cNvSpPr>
          <p:nvPr>
            <p:ph type="body" sz="quarter" idx="10"/>
          </p:nvPr>
        </p:nvSpPr>
        <p:spPr/>
        <p:txBody>
          <a:bodyPr/>
          <a:lstStyle/>
          <a:p>
            <a:r>
              <a:rPr lang="en-GB" dirty="0"/>
              <a:t>Practical tips for advising </a:t>
            </a:r>
            <a:r>
              <a:rPr lang="en-GB" dirty="0" err="1"/>
              <a:t>ECI</a:t>
            </a:r>
            <a:r>
              <a:rPr lang="en-GB" dirty="0"/>
              <a:t> organisers</a:t>
            </a:r>
          </a:p>
        </p:txBody>
      </p:sp>
    </p:spTree>
    <p:extLst>
      <p:ext uri="{BB962C8B-B14F-4D97-AF65-F5344CB8AC3E}">
        <p14:creationId xmlns:p14="http://schemas.microsoft.com/office/powerpoint/2010/main" val="319822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6A34BD8F-FB80-4BCB-BEC8-0BDF76C9BE3B}" type="slidenum">
              <a:rPr lang="en-GB" smtClean="0"/>
              <a:pPr/>
              <a:t>11</a:t>
            </a:fld>
            <a:endParaRPr lang="en-GB" dirty="0"/>
          </a:p>
        </p:txBody>
      </p:sp>
      <p:sp>
        <p:nvSpPr>
          <p:cNvPr id="4" name="Text Placeholder 3"/>
          <p:cNvSpPr>
            <a:spLocks noGrp="1"/>
          </p:cNvSpPr>
          <p:nvPr>
            <p:ph type="body" sz="quarter" idx="13"/>
          </p:nvPr>
        </p:nvSpPr>
        <p:spPr/>
        <p:txBody>
          <a:bodyPr/>
          <a:lstStyle/>
          <a:p>
            <a:r>
              <a:rPr lang="en-GB" dirty="0"/>
              <a:t>All inquiries to the platform should be reviewed in accordance with the following criteria (and a consistent template response prepared)</a:t>
            </a:r>
          </a:p>
        </p:txBody>
      </p:sp>
      <p:sp>
        <p:nvSpPr>
          <p:cNvPr id="5" name="Title 4"/>
          <p:cNvSpPr>
            <a:spLocks noGrp="1"/>
          </p:cNvSpPr>
          <p:nvPr>
            <p:ph type="title"/>
          </p:nvPr>
        </p:nvSpPr>
        <p:spPr/>
        <p:txBody>
          <a:bodyPr/>
          <a:lstStyle/>
          <a:p>
            <a:r>
              <a:rPr lang="en-GB" dirty="0"/>
              <a:t>Template response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942" y="1704866"/>
            <a:ext cx="8766713" cy="380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231525" y="1687132"/>
            <a:ext cx="1841679" cy="1133340"/>
          </a:xfrm>
          <a:prstGeom prst="wedgeRoundRectCallout">
            <a:avLst>
              <a:gd name="adj1" fmla="val 43503"/>
              <a:gd name="adj2" fmla="val 105683"/>
              <a:gd name="adj3" fmla="val 16667"/>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GB" b="1" dirty="0">
                <a:solidFill>
                  <a:schemeClr val="tx1"/>
                </a:solidFill>
              </a:rPr>
              <a:t>Annex II to </a:t>
            </a:r>
            <a:r>
              <a:rPr lang="en-GB" b="1" dirty="0" err="1">
                <a:solidFill>
                  <a:schemeClr val="tx1"/>
                </a:solidFill>
              </a:rPr>
              <a:t>ECI</a:t>
            </a:r>
            <a:r>
              <a:rPr lang="en-GB" b="1" dirty="0">
                <a:solidFill>
                  <a:schemeClr val="tx1"/>
                </a:solidFill>
              </a:rPr>
              <a:t> Regulation </a:t>
            </a:r>
            <a:r>
              <a:rPr lang="en-GB" dirty="0">
                <a:solidFill>
                  <a:schemeClr val="tx1"/>
                </a:solidFill>
              </a:rPr>
              <a:t>has a list of information organisers must provide – see backup slide</a:t>
            </a:r>
            <a:endParaRPr lang="en-US" dirty="0">
              <a:solidFill>
                <a:schemeClr val="tx1"/>
              </a:solidFill>
            </a:endParaRPr>
          </a:p>
        </p:txBody>
      </p:sp>
    </p:spTree>
    <p:extLst>
      <p:ext uri="{BB962C8B-B14F-4D97-AF65-F5344CB8AC3E}">
        <p14:creationId xmlns:p14="http://schemas.microsoft.com/office/powerpoint/2010/main" val="40906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12</a:t>
            </a:fld>
            <a:endParaRPr lang="en-GB" dirty="0"/>
          </a:p>
        </p:txBody>
      </p:sp>
      <p:sp>
        <p:nvSpPr>
          <p:cNvPr id="4" name="Title 3"/>
          <p:cNvSpPr>
            <a:spLocks noGrp="1"/>
          </p:cNvSpPr>
          <p:nvPr>
            <p:ph type="title"/>
          </p:nvPr>
        </p:nvSpPr>
        <p:spPr/>
        <p:txBody>
          <a:bodyPr/>
          <a:lstStyle/>
          <a:p>
            <a:r>
              <a:rPr lang="en-GB" dirty="0"/>
              <a:t>Golden rules for providing feedback</a:t>
            </a:r>
          </a:p>
        </p:txBody>
      </p:sp>
      <p:sp>
        <p:nvSpPr>
          <p:cNvPr id="5" name="TextBox 4"/>
          <p:cNvSpPr txBox="1"/>
          <p:nvPr/>
        </p:nvSpPr>
        <p:spPr>
          <a:xfrm>
            <a:off x="1473620" y="2131081"/>
            <a:ext cx="7715722" cy="2354491"/>
          </a:xfrm>
          <a:prstGeom prst="rect">
            <a:avLst/>
          </a:prstGeom>
          <a:noFill/>
        </p:spPr>
        <p:txBody>
          <a:bodyPr wrap="square" rtlCol="0">
            <a:spAutoFit/>
          </a:bodyPr>
          <a:lstStyle/>
          <a:p>
            <a:pPr marL="342900" indent="-342900">
              <a:buFont typeface="Wingdings" panose="05000000000000000000" pitchFamily="2" charset="2"/>
              <a:buChar char="ü"/>
            </a:pPr>
            <a:r>
              <a:rPr lang="en-GB" dirty="0"/>
              <a:t>Check Guidance and all relevant FAQs on </a:t>
            </a:r>
            <a:r>
              <a:rPr lang="en-GB" dirty="0" err="1"/>
              <a:t>ECI</a:t>
            </a:r>
            <a:r>
              <a:rPr lang="en-GB" dirty="0"/>
              <a:t> website</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Check for existing / prior similar </a:t>
            </a:r>
            <a:r>
              <a:rPr lang="en-GB" dirty="0" err="1"/>
              <a:t>ECIs</a:t>
            </a:r>
            <a:r>
              <a:rPr lang="en-GB" dirty="0"/>
              <a:t> – were they successful?</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Avoid statements that could inadvertently prejudice the success of the proposal</a:t>
            </a:r>
          </a:p>
        </p:txBody>
      </p:sp>
    </p:spTree>
    <p:extLst>
      <p:ext uri="{BB962C8B-B14F-4D97-AF65-F5344CB8AC3E}">
        <p14:creationId xmlns:p14="http://schemas.microsoft.com/office/powerpoint/2010/main" val="111942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13</a:t>
            </a:fld>
            <a:endParaRPr lang="en-GB" dirty="0"/>
          </a:p>
        </p:txBody>
      </p:sp>
      <p:sp>
        <p:nvSpPr>
          <p:cNvPr id="3" name="Text Placeholder 2"/>
          <p:cNvSpPr>
            <a:spLocks noGrp="1"/>
          </p:cNvSpPr>
          <p:nvPr>
            <p:ph type="body" sz="quarter" idx="13"/>
          </p:nvPr>
        </p:nvSpPr>
        <p:spPr/>
        <p:txBody>
          <a:bodyPr/>
          <a:lstStyle/>
          <a:p>
            <a:endParaRPr lang="en-GB" dirty="0"/>
          </a:p>
        </p:txBody>
      </p:sp>
      <p:sp>
        <p:nvSpPr>
          <p:cNvPr id="4" name="Title 3"/>
          <p:cNvSpPr>
            <a:spLocks noGrp="1"/>
          </p:cNvSpPr>
          <p:nvPr>
            <p:ph type="title"/>
          </p:nvPr>
        </p:nvSpPr>
        <p:spPr/>
        <p:txBody>
          <a:bodyPr/>
          <a:lstStyle/>
          <a:p>
            <a:r>
              <a:rPr lang="en-GB" dirty="0"/>
              <a:t>Title of the initiative</a:t>
            </a:r>
          </a:p>
        </p:txBody>
      </p:sp>
      <p:sp>
        <p:nvSpPr>
          <p:cNvPr id="5" name="TextBox 4"/>
          <p:cNvSpPr txBox="1"/>
          <p:nvPr/>
        </p:nvSpPr>
        <p:spPr>
          <a:xfrm>
            <a:off x="1526519" y="1934598"/>
            <a:ext cx="7655266" cy="1708160"/>
          </a:xfrm>
          <a:prstGeom prst="rect">
            <a:avLst/>
          </a:prstGeom>
          <a:noFill/>
        </p:spPr>
        <p:txBody>
          <a:bodyPr wrap="square" rtlCol="0">
            <a:spAutoFit/>
          </a:bodyPr>
          <a:lstStyle/>
          <a:p>
            <a:r>
              <a:rPr lang="en-GB" dirty="0"/>
              <a:t>Should be no more than 100 characters – </a:t>
            </a:r>
            <a:r>
              <a:rPr lang="en-GB" dirty="0">
                <a:solidFill>
                  <a:srgbClr val="FF0000"/>
                </a:solidFill>
              </a:rPr>
              <a:t>check!</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No other particular legal requirement as to the title of the initiative.  However, consider some constructive guidance – e.g. does the title accurately convey the subject matter?</a:t>
            </a:r>
          </a:p>
        </p:txBody>
      </p:sp>
    </p:spTree>
    <p:extLst>
      <p:ext uri="{BB962C8B-B14F-4D97-AF65-F5344CB8AC3E}">
        <p14:creationId xmlns:p14="http://schemas.microsoft.com/office/powerpoint/2010/main" val="150732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14</a:t>
            </a:fld>
            <a:endParaRPr lang="en-GB" dirty="0"/>
          </a:p>
        </p:txBody>
      </p:sp>
      <p:sp>
        <p:nvSpPr>
          <p:cNvPr id="4" name="Title 3"/>
          <p:cNvSpPr>
            <a:spLocks noGrp="1"/>
          </p:cNvSpPr>
          <p:nvPr>
            <p:ph type="title"/>
          </p:nvPr>
        </p:nvSpPr>
        <p:spPr/>
        <p:txBody>
          <a:bodyPr/>
          <a:lstStyle/>
          <a:p>
            <a:r>
              <a:rPr lang="en-GB" dirty="0"/>
              <a:t>Subject matter</a:t>
            </a:r>
          </a:p>
        </p:txBody>
      </p:sp>
      <p:sp>
        <p:nvSpPr>
          <p:cNvPr id="5" name="Rectangle 4"/>
          <p:cNvSpPr/>
          <p:nvPr/>
        </p:nvSpPr>
        <p:spPr>
          <a:xfrm>
            <a:off x="1602089" y="1532534"/>
            <a:ext cx="8131359" cy="3970318"/>
          </a:xfrm>
          <a:prstGeom prst="rect">
            <a:avLst/>
          </a:prstGeom>
        </p:spPr>
        <p:txBody>
          <a:bodyPr wrap="square">
            <a:spAutoFit/>
          </a:bodyPr>
          <a:lstStyle/>
          <a:p>
            <a:r>
              <a:rPr lang="en-GB" dirty="0"/>
              <a:t>Should be no more than 200 characters – </a:t>
            </a:r>
            <a:r>
              <a:rPr lang="en-GB" dirty="0">
                <a:solidFill>
                  <a:srgbClr val="FF0000"/>
                </a:solidFill>
              </a:rPr>
              <a:t>check!</a:t>
            </a:r>
          </a:p>
          <a:p>
            <a:endParaRPr lang="en-GB" dirty="0"/>
          </a:p>
          <a:p>
            <a:pPr marL="342900" indent="-342900">
              <a:buFont typeface="Wingdings" panose="05000000000000000000" pitchFamily="2" charset="2"/>
              <a:buChar char="§"/>
            </a:pPr>
            <a:r>
              <a:rPr lang="en-GB" dirty="0"/>
              <a:t>The subject-matter must specify: what ‘</a:t>
            </a:r>
            <a:r>
              <a:rPr lang="en-GB" i="1" dirty="0"/>
              <a:t>legal act of the Union</a:t>
            </a:r>
            <a:r>
              <a:rPr lang="en-GB" dirty="0"/>
              <a:t>’ is proposed – </a:t>
            </a:r>
            <a:r>
              <a:rPr lang="en-GB" dirty="0">
                <a:solidFill>
                  <a:srgbClr val="FF0000"/>
                </a:solidFill>
              </a:rPr>
              <a:t>check!</a:t>
            </a:r>
            <a:endParaRPr lang="en-GB" dirty="0"/>
          </a:p>
          <a:p>
            <a:pPr marL="342900" lvl="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This may be binding legislation Regulation, Directive, Decision or a non-binding act (Recommendation or Opinion)  </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Consider whether the proposed legal act is appropriate in the circumstances and consider constructive feedback if there are reasons to consider that a different legal act would be more appropriate</a:t>
            </a:r>
          </a:p>
        </p:txBody>
      </p:sp>
    </p:spTree>
    <p:extLst>
      <p:ext uri="{BB962C8B-B14F-4D97-AF65-F5344CB8AC3E}">
        <p14:creationId xmlns:p14="http://schemas.microsoft.com/office/powerpoint/2010/main" val="61423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15</a:t>
            </a:fld>
            <a:endParaRPr lang="en-GB" dirty="0"/>
          </a:p>
        </p:txBody>
      </p:sp>
      <p:sp>
        <p:nvSpPr>
          <p:cNvPr id="3" name="Text Placeholder 2"/>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a:t>Main objectives</a:t>
            </a:r>
          </a:p>
        </p:txBody>
      </p:sp>
      <p:sp>
        <p:nvSpPr>
          <p:cNvPr id="5" name="Rectangle 4"/>
          <p:cNvSpPr/>
          <p:nvPr/>
        </p:nvSpPr>
        <p:spPr>
          <a:xfrm>
            <a:off x="1488735" y="2151058"/>
            <a:ext cx="7662822" cy="3323987"/>
          </a:xfrm>
          <a:prstGeom prst="rect">
            <a:avLst/>
          </a:prstGeom>
        </p:spPr>
        <p:txBody>
          <a:bodyPr wrap="square">
            <a:spAutoFit/>
          </a:bodyPr>
          <a:lstStyle/>
          <a:p>
            <a:r>
              <a:rPr lang="en-GB" dirty="0"/>
              <a:t>Should be no more than 500 characters – </a:t>
            </a:r>
            <a:r>
              <a:rPr lang="en-GB" dirty="0">
                <a:solidFill>
                  <a:srgbClr val="FF0000"/>
                </a:solidFill>
              </a:rPr>
              <a:t>check!</a:t>
            </a:r>
            <a:r>
              <a:rPr lang="en-GB" dirty="0"/>
              <a:t> </a:t>
            </a:r>
          </a:p>
          <a:p>
            <a:endParaRPr lang="en-GB" dirty="0"/>
          </a:p>
          <a:p>
            <a:pPr marL="342900" indent="-342900">
              <a:buFont typeface="Wingdings" panose="05000000000000000000" pitchFamily="2" charset="2"/>
              <a:buChar char="§"/>
            </a:pPr>
            <a:r>
              <a:rPr lang="en-GB" dirty="0"/>
              <a:t>The main objectives should clearly (and briefly) articulate the main objectives to be achieved from the proposed </a:t>
            </a:r>
            <a:r>
              <a:rPr lang="en-GB" dirty="0" err="1"/>
              <a:t>ECI</a:t>
            </a:r>
            <a:r>
              <a:rPr lang="en-GB" dirty="0"/>
              <a:t>  </a:t>
            </a:r>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The main objectives should make clear what outcomes are sought by the proposed </a:t>
            </a:r>
            <a:r>
              <a:rPr lang="en-GB" dirty="0" err="1"/>
              <a:t>ECI</a:t>
            </a:r>
            <a:endParaRPr lang="en-GB" dirty="0"/>
          </a:p>
          <a:p>
            <a:pPr marL="342900" indent="-342900">
              <a:buFont typeface="Wingdings" panose="05000000000000000000" pitchFamily="2" charset="2"/>
              <a:buChar char="§"/>
            </a:pPr>
            <a:endParaRPr lang="en-GB" dirty="0"/>
          </a:p>
          <a:p>
            <a:pPr marL="342900" indent="-342900">
              <a:buFont typeface="Wingdings" panose="05000000000000000000" pitchFamily="2" charset="2"/>
              <a:buChar char="§"/>
            </a:pPr>
            <a:r>
              <a:rPr lang="en-GB" dirty="0"/>
              <a:t>Consider constructive advice to improve the main objectives -  e.g. is the content and focus accurate? </a:t>
            </a:r>
          </a:p>
        </p:txBody>
      </p:sp>
    </p:spTree>
    <p:extLst>
      <p:ext uri="{BB962C8B-B14F-4D97-AF65-F5344CB8AC3E}">
        <p14:creationId xmlns:p14="http://schemas.microsoft.com/office/powerpoint/2010/main" val="56439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16</a:t>
            </a:fld>
            <a:endParaRPr lang="en-GB" dirty="0"/>
          </a:p>
        </p:txBody>
      </p:sp>
      <p:sp>
        <p:nvSpPr>
          <p:cNvPr id="4" name="Title 3"/>
          <p:cNvSpPr>
            <a:spLocks noGrp="1"/>
          </p:cNvSpPr>
          <p:nvPr>
            <p:ph type="title"/>
          </p:nvPr>
        </p:nvSpPr>
        <p:spPr/>
        <p:txBody>
          <a:bodyPr/>
          <a:lstStyle/>
          <a:p>
            <a:r>
              <a:rPr lang="en-GB" dirty="0"/>
              <a:t>Legal basis</a:t>
            </a:r>
          </a:p>
        </p:txBody>
      </p:sp>
      <p:sp>
        <p:nvSpPr>
          <p:cNvPr id="5" name="Rectangle 4"/>
          <p:cNvSpPr/>
          <p:nvPr/>
        </p:nvSpPr>
        <p:spPr>
          <a:xfrm>
            <a:off x="791652" y="1444001"/>
            <a:ext cx="9531244" cy="4031873"/>
          </a:xfrm>
          <a:prstGeom prst="rect">
            <a:avLst/>
          </a:prstGeom>
        </p:spPr>
        <p:txBody>
          <a:bodyPr wrap="square">
            <a:spAutoFit/>
          </a:bodyPr>
          <a:lstStyle/>
          <a:p>
            <a:pPr lvl="0"/>
            <a:r>
              <a:rPr lang="en-US" sz="1600" dirty="0"/>
              <a:t>A legal basis upon which the Commission can act is required – </a:t>
            </a:r>
            <a:r>
              <a:rPr lang="en-US" sz="1600" dirty="0">
                <a:solidFill>
                  <a:srgbClr val="FF0000"/>
                </a:solidFill>
              </a:rPr>
              <a:t>check! </a:t>
            </a:r>
          </a:p>
          <a:p>
            <a:pPr lvl="0"/>
            <a:endParaRPr lang="en-US" sz="1600" dirty="0"/>
          </a:p>
          <a:p>
            <a:pPr marL="285750" lvl="0" indent="-285750">
              <a:buFont typeface="Wingdings" panose="05000000000000000000" pitchFamily="2" charset="2"/>
              <a:buChar char="§"/>
            </a:pPr>
            <a:r>
              <a:rPr lang="en-US" sz="1600" dirty="0"/>
              <a:t>Review carefully the proposed Treaty articles.  If no legal basis is stated, consider potential legal bases for consideration.</a:t>
            </a:r>
          </a:p>
          <a:p>
            <a:pPr marL="285750" lvl="0" indent="-285750">
              <a:buFont typeface="Wingdings" panose="05000000000000000000" pitchFamily="2" charset="2"/>
              <a:buChar char="§"/>
            </a:pPr>
            <a:endParaRPr lang="en-US" sz="1600" dirty="0"/>
          </a:p>
          <a:p>
            <a:pPr marL="285750" lvl="0" indent="-285750">
              <a:buFont typeface="Wingdings" panose="05000000000000000000" pitchFamily="2" charset="2"/>
              <a:buChar char="§"/>
            </a:pPr>
            <a:r>
              <a:rPr lang="en-US" sz="1600" dirty="0"/>
              <a:t>Treaty articles which refer to the ‘ordinary legislative procedure’ or the ‘special legislative procedure’ can be used for an ECI.</a:t>
            </a:r>
          </a:p>
          <a:p>
            <a:pPr marL="285750" lvl="0" indent="-285750">
              <a:buFont typeface="Wingdings" panose="05000000000000000000" pitchFamily="2" charset="2"/>
              <a:buChar char="§"/>
            </a:pPr>
            <a:endParaRPr lang="en-GB" sz="1600" dirty="0"/>
          </a:p>
          <a:p>
            <a:pPr marL="285750" lvl="0" indent="-285750">
              <a:buFont typeface="Wingdings" panose="05000000000000000000" pitchFamily="2" charset="2"/>
              <a:buChar char="§"/>
            </a:pPr>
            <a:r>
              <a:rPr lang="en-GB" sz="1600" i="1" dirty="0"/>
              <a:t>The Commission is empowered to propose a legal act when: the article refers to a legislative procedure ("ordinary legislative procedure" or "special legislative procedure"), except in specific cases where the article provides otherwise (i.e. it specifically mentions that an institution other than the Commission makes the proposal)  OR  the article explicitly mentions that the Commission is responsible for making a proposal. </a:t>
            </a:r>
          </a:p>
          <a:p>
            <a:pPr marL="285750" lvl="0" indent="-285750">
              <a:buFont typeface="Wingdings" panose="05000000000000000000" pitchFamily="2" charset="2"/>
              <a:buChar char="§"/>
            </a:pPr>
            <a:endParaRPr lang="en-GB" sz="1600" dirty="0"/>
          </a:p>
          <a:p>
            <a:pPr marL="285750" lvl="0" indent="-285750">
              <a:buFont typeface="Wingdings" panose="05000000000000000000" pitchFamily="2" charset="2"/>
              <a:buChar char="§"/>
            </a:pPr>
            <a:r>
              <a:rPr lang="en-US" sz="1600" dirty="0"/>
              <a:t>Remember: listing multiple articles won’t necessarily help to get registered!  One legal base is sufficient (e.g. </a:t>
            </a:r>
            <a:r>
              <a:rPr lang="en-US" sz="1600" dirty="0" err="1"/>
              <a:t>ECI</a:t>
            </a:r>
            <a:r>
              <a:rPr lang="en-US" sz="1600" dirty="0"/>
              <a:t> “Stop Vivisection” was successful and based solely on Art 13 </a:t>
            </a:r>
            <a:r>
              <a:rPr lang="en-US" sz="1600" dirty="0" err="1"/>
              <a:t>TFEU</a:t>
            </a:r>
            <a:r>
              <a:rPr lang="en-US" sz="1600" dirty="0"/>
              <a:t>).</a:t>
            </a:r>
            <a:endParaRPr lang="en-GB" sz="1600" dirty="0"/>
          </a:p>
        </p:txBody>
      </p:sp>
    </p:spTree>
    <p:extLst>
      <p:ext uri="{BB962C8B-B14F-4D97-AF65-F5344CB8AC3E}">
        <p14:creationId xmlns:p14="http://schemas.microsoft.com/office/powerpoint/2010/main" val="95767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9432000" y="5148738"/>
            <a:ext cx="720000" cy="180000"/>
          </a:xfrm>
        </p:spPr>
        <p:txBody>
          <a:bodyPr/>
          <a:lstStyle/>
          <a:p>
            <a:fld id="{6A34BD8F-FB80-4BCB-BEC8-0BDF76C9BE3B}" type="slidenum">
              <a:rPr lang="en-GB" smtClean="0"/>
              <a:pPr/>
              <a:t>17</a:t>
            </a:fld>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1189511"/>
            <a:ext cx="6384925" cy="367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442592"/>
            <a:ext cx="5985510" cy="149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594532" y="442592"/>
            <a:ext cx="2093296" cy="725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 name="Rectangle 4"/>
          <p:cNvSpPr/>
          <p:nvPr/>
        </p:nvSpPr>
        <p:spPr>
          <a:xfrm>
            <a:off x="196482" y="2478620"/>
            <a:ext cx="3730991" cy="338554"/>
          </a:xfrm>
          <a:prstGeom prst="rect">
            <a:avLst/>
          </a:prstGeom>
        </p:spPr>
        <p:txBody>
          <a:bodyPr wrap="square">
            <a:spAutoFit/>
          </a:bodyPr>
          <a:lstStyle/>
          <a:p>
            <a:pPr lvl="0"/>
            <a:r>
              <a:rPr lang="en-GB" sz="800" dirty="0">
                <a:solidFill>
                  <a:srgbClr val="1D2B4D"/>
                </a:solidFill>
                <a:hlinkClick r:id="rId4"/>
              </a:rPr>
              <a:t>http://ec.europa.eu/citizens-initiative/public/competences/faq#q2</a:t>
            </a:r>
            <a:endParaRPr lang="en-GB" sz="800" dirty="0">
              <a:solidFill>
                <a:srgbClr val="1D2B4D"/>
              </a:solidFill>
            </a:endParaRPr>
          </a:p>
          <a:p>
            <a:pPr lvl="0"/>
            <a:endParaRPr lang="en-GB" sz="800" dirty="0">
              <a:solidFill>
                <a:srgbClr val="1D2B4D"/>
              </a:solidFill>
            </a:endParaRPr>
          </a:p>
        </p:txBody>
      </p:sp>
    </p:spTree>
    <p:extLst>
      <p:ext uri="{BB962C8B-B14F-4D97-AF65-F5344CB8AC3E}">
        <p14:creationId xmlns:p14="http://schemas.microsoft.com/office/powerpoint/2010/main" val="180806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18</a:t>
            </a:fld>
            <a:endParaRPr lang="en-GB" dirty="0"/>
          </a:p>
        </p:txBody>
      </p:sp>
      <p:sp>
        <p:nvSpPr>
          <p:cNvPr id="3" name="Text Placeholder 2"/>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a:t>Proposed documentation</a:t>
            </a:r>
          </a:p>
        </p:txBody>
      </p:sp>
      <p:sp>
        <p:nvSpPr>
          <p:cNvPr id="5" name="Rectangle 4"/>
          <p:cNvSpPr/>
          <p:nvPr/>
        </p:nvSpPr>
        <p:spPr>
          <a:xfrm>
            <a:off x="1632317" y="1822807"/>
            <a:ext cx="7473898" cy="3046988"/>
          </a:xfrm>
          <a:prstGeom prst="rect">
            <a:avLst/>
          </a:prstGeom>
        </p:spPr>
        <p:txBody>
          <a:bodyPr wrap="square">
            <a:spAutoFit/>
          </a:bodyPr>
          <a:lstStyle/>
          <a:p>
            <a:r>
              <a:rPr lang="en-GB" sz="1600" dirty="0"/>
              <a:t>Required details – </a:t>
            </a:r>
            <a:r>
              <a:rPr lang="en-GB" sz="1600" dirty="0">
                <a:solidFill>
                  <a:srgbClr val="FF0000"/>
                </a:solidFill>
              </a:rPr>
              <a:t>check! </a:t>
            </a:r>
          </a:p>
          <a:p>
            <a:endParaRPr lang="en-GB" sz="1600" dirty="0"/>
          </a:p>
          <a:p>
            <a:pPr marL="285750" indent="-285750">
              <a:buFont typeface="Wingdings" panose="05000000000000000000" pitchFamily="2" charset="2"/>
              <a:buChar char="§"/>
            </a:pPr>
            <a:r>
              <a:rPr lang="en-GB" sz="1600" dirty="0"/>
              <a:t>Personal details of the 7 required committee members (full names, postal addresses, nationalities and dates of birth), indicating specifically the representative and his/her substitute as well as their e-mail addresses and telephone numbers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b="1" dirty="0"/>
              <a:t>Documents</a:t>
            </a:r>
            <a:r>
              <a:rPr lang="en-GB" sz="1600" dirty="0"/>
              <a:t> that prove the full names, postal addresses, nationalities and dates of birth of each of the 7 members of the citizens’ committee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t>All sources of funding and support for the proposed citizens' initiative (known at the time of registration) worth more than €500 per year and per sponsor</a:t>
            </a:r>
            <a:endParaRPr lang="en-GB" sz="1600" dirty="0">
              <a:effectLst/>
            </a:endParaRPr>
          </a:p>
        </p:txBody>
      </p:sp>
    </p:spTree>
    <p:extLst>
      <p:ext uri="{BB962C8B-B14F-4D97-AF65-F5344CB8AC3E}">
        <p14:creationId xmlns:p14="http://schemas.microsoft.com/office/powerpoint/2010/main" val="378498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Back-up materials</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891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2</a:t>
            </a:fld>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652" y="921902"/>
            <a:ext cx="1380348" cy="138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a:xfrm>
            <a:off x="1620700" y="360000"/>
            <a:ext cx="7452000" cy="792000"/>
          </a:xfrm>
          <a:prstGeom prst="rect">
            <a:avLst/>
          </a:prstGeom>
        </p:spPr>
        <p:txBody>
          <a:bodyPr/>
          <a:lstStyle>
            <a:lvl1pPr algn="ctr" defTabSz="914400" rtl="0" eaLnBrk="1" latinLnBrk="0" hangingPunct="1">
              <a:spcBef>
                <a:spcPct val="0"/>
              </a:spcBef>
              <a:buNone/>
              <a:defRPr sz="2800" b="1"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r>
              <a:rPr lang="en-GB" dirty="0"/>
              <a:t>Freshfields team</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652" y="2379589"/>
            <a:ext cx="1380348" cy="138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652" y="3839652"/>
            <a:ext cx="1380348" cy="138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18000" y="1563586"/>
            <a:ext cx="3820277" cy="738664"/>
          </a:xfrm>
          <a:prstGeom prst="rect">
            <a:avLst/>
          </a:prstGeom>
          <a:noFill/>
        </p:spPr>
        <p:txBody>
          <a:bodyPr wrap="none" rtlCol="0">
            <a:spAutoFit/>
          </a:bodyPr>
          <a:lstStyle/>
          <a:p>
            <a:r>
              <a:rPr lang="en-GB" dirty="0"/>
              <a:t>Onno </a:t>
            </a:r>
            <a:r>
              <a:rPr lang="en-GB" dirty="0" err="1"/>
              <a:t>Brouwer</a:t>
            </a:r>
            <a:r>
              <a:rPr lang="en-GB" dirty="0"/>
              <a:t>, Partner</a:t>
            </a:r>
          </a:p>
          <a:p>
            <a:r>
              <a:rPr lang="en-GB" dirty="0"/>
              <a:t>ACT, Amsterdam and Brussels</a:t>
            </a:r>
          </a:p>
        </p:txBody>
      </p:sp>
      <p:sp>
        <p:nvSpPr>
          <p:cNvPr id="8" name="TextBox 7"/>
          <p:cNvSpPr txBox="1"/>
          <p:nvPr/>
        </p:nvSpPr>
        <p:spPr>
          <a:xfrm>
            <a:off x="3218000" y="3021273"/>
            <a:ext cx="4530407" cy="738664"/>
          </a:xfrm>
          <a:prstGeom prst="rect">
            <a:avLst/>
          </a:prstGeom>
          <a:noFill/>
        </p:spPr>
        <p:txBody>
          <a:bodyPr wrap="none" rtlCol="0">
            <a:spAutoFit/>
          </a:bodyPr>
          <a:lstStyle/>
          <a:p>
            <a:r>
              <a:rPr lang="en-GB" dirty="0"/>
              <a:t>Angeline Woods, Principal Associate</a:t>
            </a:r>
          </a:p>
          <a:p>
            <a:r>
              <a:rPr lang="en-GB" dirty="0"/>
              <a:t>ACT, Brussels</a:t>
            </a:r>
          </a:p>
        </p:txBody>
      </p:sp>
      <p:sp>
        <p:nvSpPr>
          <p:cNvPr id="9" name="TextBox 8"/>
          <p:cNvSpPr txBox="1"/>
          <p:nvPr/>
        </p:nvSpPr>
        <p:spPr>
          <a:xfrm>
            <a:off x="3218000" y="4481336"/>
            <a:ext cx="3054041" cy="738664"/>
          </a:xfrm>
          <a:prstGeom prst="rect">
            <a:avLst/>
          </a:prstGeom>
          <a:noFill/>
        </p:spPr>
        <p:txBody>
          <a:bodyPr wrap="none" rtlCol="0">
            <a:spAutoFit/>
          </a:bodyPr>
          <a:lstStyle/>
          <a:p>
            <a:r>
              <a:rPr lang="en-GB" dirty="0"/>
              <a:t>Daniel Baker,  Associate</a:t>
            </a:r>
          </a:p>
          <a:p>
            <a:r>
              <a:rPr lang="en-GB" dirty="0"/>
              <a:t>ACT, Brussels</a:t>
            </a:r>
          </a:p>
        </p:txBody>
      </p:sp>
      <p:sp>
        <p:nvSpPr>
          <p:cNvPr id="10" name="TextBox 9"/>
          <p:cNvSpPr txBox="1"/>
          <p:nvPr/>
        </p:nvSpPr>
        <p:spPr>
          <a:xfrm>
            <a:off x="1837651" y="5365474"/>
            <a:ext cx="5737321" cy="261610"/>
          </a:xfrm>
          <a:prstGeom prst="rect">
            <a:avLst/>
          </a:prstGeom>
          <a:noFill/>
        </p:spPr>
        <p:txBody>
          <a:bodyPr wrap="square" rtlCol="0">
            <a:spAutoFit/>
          </a:bodyPr>
          <a:lstStyle/>
          <a:p>
            <a:r>
              <a:rPr lang="en-GB" sz="1100" i="1" dirty="0">
                <a:latin typeface="Arial" panose="020B0604020202020204" pitchFamily="34" charset="0"/>
                <a:cs typeface="Arial" panose="020B0604020202020204" pitchFamily="34" charset="0"/>
              </a:rPr>
              <a:t>*ACT is Freshfields’ Antitrust, Competition and Trade practice.</a:t>
            </a:r>
          </a:p>
        </p:txBody>
      </p:sp>
    </p:spTree>
    <p:extLst>
      <p:ext uri="{BB962C8B-B14F-4D97-AF65-F5344CB8AC3E}">
        <p14:creationId xmlns:p14="http://schemas.microsoft.com/office/powerpoint/2010/main" val="2179063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583" y="360000"/>
            <a:ext cx="7965117" cy="792000"/>
          </a:xfrm>
        </p:spPr>
        <p:txBody>
          <a:bodyPr/>
          <a:lstStyle/>
          <a:p>
            <a:r>
              <a:rPr lang="en-GB" dirty="0"/>
              <a:t>Requirements for registering an initiative</a:t>
            </a:r>
          </a:p>
        </p:txBody>
      </p:sp>
      <p:sp>
        <p:nvSpPr>
          <p:cNvPr id="3" name="Content Placeholder 2"/>
          <p:cNvSpPr>
            <a:spLocks noGrp="1"/>
          </p:cNvSpPr>
          <p:nvPr>
            <p:ph idx="1"/>
          </p:nvPr>
        </p:nvSpPr>
        <p:spPr>
          <a:xfrm>
            <a:off x="419568" y="1339403"/>
            <a:ext cx="9785575" cy="4128331"/>
          </a:xfrm>
        </p:spPr>
        <p:txBody>
          <a:bodyPr/>
          <a:lstStyle/>
          <a:p>
            <a:pPr lvl="1"/>
            <a:r>
              <a:rPr lang="en-GB" sz="2000" u="sng" dirty="0">
                <a:solidFill>
                  <a:schemeClr val="tx1"/>
                </a:solidFill>
              </a:rPr>
              <a:t>Annex II of the </a:t>
            </a:r>
            <a:r>
              <a:rPr lang="en-GB" sz="2000" u="sng" dirty="0" err="1">
                <a:solidFill>
                  <a:schemeClr val="tx1"/>
                </a:solidFill>
              </a:rPr>
              <a:t>ECI</a:t>
            </a:r>
            <a:r>
              <a:rPr lang="en-GB" sz="2000" u="sng" dirty="0">
                <a:solidFill>
                  <a:schemeClr val="tx1"/>
                </a:solidFill>
              </a:rPr>
              <a:t> Regulation</a:t>
            </a:r>
          </a:p>
          <a:p>
            <a:pPr lvl="2"/>
            <a:r>
              <a:rPr lang="en-GB" i="1" dirty="0"/>
              <a:t>“The following information shall be provided in order to register a proposed citizens’ initiative on the Commission’s online register:</a:t>
            </a:r>
          </a:p>
          <a:p>
            <a:pPr marL="711200" lvl="2" indent="-342900">
              <a:spcAft>
                <a:spcPts val="600"/>
              </a:spcAft>
              <a:buClr>
                <a:schemeClr val="tx1"/>
              </a:buClr>
              <a:buFont typeface="+mj-lt"/>
              <a:buAutoNum type="arabicPeriod"/>
            </a:pPr>
            <a:r>
              <a:rPr lang="en-GB" i="1" dirty="0"/>
              <a:t>The title of the proposed citizens’ initiative</a:t>
            </a:r>
          </a:p>
          <a:p>
            <a:pPr marL="711200" lvl="2" indent="-342900">
              <a:spcAft>
                <a:spcPts val="600"/>
              </a:spcAft>
              <a:buClr>
                <a:schemeClr val="tx1"/>
              </a:buClr>
              <a:buFont typeface="+mj-lt"/>
              <a:buAutoNum type="arabicPeriod"/>
            </a:pPr>
            <a:r>
              <a:rPr lang="en-GB" i="1" dirty="0"/>
              <a:t>The subject matter</a:t>
            </a:r>
          </a:p>
          <a:p>
            <a:pPr marL="711200" lvl="2" indent="-342900">
              <a:spcAft>
                <a:spcPts val="600"/>
              </a:spcAft>
              <a:buClr>
                <a:schemeClr val="tx1"/>
              </a:buClr>
              <a:buFont typeface="+mj-lt"/>
              <a:buAutoNum type="arabicPeriod"/>
            </a:pPr>
            <a:r>
              <a:rPr lang="en-GB" i="1" dirty="0"/>
              <a:t>A description of the objectives</a:t>
            </a:r>
          </a:p>
          <a:p>
            <a:pPr marL="711200" lvl="2" indent="-342900">
              <a:spcAft>
                <a:spcPts val="600"/>
              </a:spcAft>
              <a:buClr>
                <a:schemeClr val="tx1"/>
              </a:buClr>
              <a:buFont typeface="+mj-lt"/>
              <a:buAutoNum type="arabicPeriod"/>
            </a:pPr>
            <a:r>
              <a:rPr lang="en-GB" i="1" dirty="0"/>
              <a:t>The provisions of the Treaties considered relevant by the organisers for the proposed action</a:t>
            </a:r>
          </a:p>
          <a:p>
            <a:pPr marL="711200" lvl="2" indent="-342900">
              <a:spcAft>
                <a:spcPts val="600"/>
              </a:spcAft>
              <a:buClr>
                <a:schemeClr val="tx1"/>
              </a:buClr>
              <a:buFont typeface="+mj-lt"/>
              <a:buAutoNum type="arabicPeriod"/>
            </a:pPr>
            <a:r>
              <a:rPr lang="en-GB" i="1" dirty="0"/>
              <a:t>The full names, postal addresses, nationalities and dates of birth of the seven members of the citizens’ committee</a:t>
            </a:r>
          </a:p>
          <a:p>
            <a:pPr marL="711200" lvl="2" indent="-342900">
              <a:buClr>
                <a:schemeClr val="tx1"/>
              </a:buClr>
              <a:buFont typeface="+mj-lt"/>
              <a:buAutoNum type="arabicPeriod"/>
            </a:pPr>
            <a:r>
              <a:rPr lang="en-GB" i="1" dirty="0"/>
              <a:t>All sources of support and funding at the time of registration.”</a:t>
            </a:r>
          </a:p>
          <a:p>
            <a:endParaRPr lang="en-GB" dirty="0"/>
          </a:p>
        </p:txBody>
      </p:sp>
      <p:sp>
        <p:nvSpPr>
          <p:cNvPr id="4" name="Slide Number Placeholder 3"/>
          <p:cNvSpPr>
            <a:spLocks noGrp="1"/>
          </p:cNvSpPr>
          <p:nvPr>
            <p:ph type="sldNum" sz="quarter" idx="10"/>
          </p:nvPr>
        </p:nvSpPr>
        <p:spPr/>
        <p:txBody>
          <a:bodyPr/>
          <a:lstStyle/>
          <a:p>
            <a:fld id="{A6CAE37F-631B-494D-AB4A-40381B2D2840}" type="slidenum">
              <a:rPr lang="en-GB" smtClean="0"/>
              <a:pPr/>
              <a:t>20</a:t>
            </a:fld>
            <a:endParaRPr lang="en-GB" dirty="0"/>
          </a:p>
        </p:txBody>
      </p:sp>
    </p:spTree>
    <p:extLst>
      <p:ext uri="{BB962C8B-B14F-4D97-AF65-F5344CB8AC3E}">
        <p14:creationId xmlns:p14="http://schemas.microsoft.com/office/powerpoint/2010/main" val="152704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9169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34BD8F-FB80-4BCB-BEC8-0BDF76C9BE3B}" type="slidenum">
              <a:rPr lang="en-GB" smtClean="0"/>
              <a:pPr/>
              <a:t>3</a:t>
            </a:fld>
            <a:endParaRPr lang="en-GB" dirty="0"/>
          </a:p>
        </p:txBody>
      </p:sp>
      <p:sp>
        <p:nvSpPr>
          <p:cNvPr id="3" name="Text Placeholder 2"/>
          <p:cNvSpPr>
            <a:spLocks noGrp="1"/>
          </p:cNvSpPr>
          <p:nvPr>
            <p:ph type="body" sz="quarter" idx="10"/>
          </p:nvPr>
        </p:nvSpPr>
        <p:spPr/>
        <p:txBody>
          <a:bodyPr/>
          <a:lstStyle/>
          <a:p>
            <a:pPr marL="342900" indent="-342900" algn="l">
              <a:buFont typeface="+mj-lt"/>
              <a:buAutoNum type="arabicPeriod"/>
            </a:pPr>
            <a:r>
              <a:rPr lang="en-GB" dirty="0"/>
              <a:t>Introduction to the ECI</a:t>
            </a:r>
          </a:p>
          <a:p>
            <a:pPr marL="342900" lvl="1" indent="-342900" algn="l">
              <a:buFont typeface="Arial" panose="020B0604020202020204" pitchFamily="34" charset="0"/>
              <a:buChar char="•"/>
            </a:pPr>
            <a:r>
              <a:rPr lang="en-GB" dirty="0"/>
              <a:t>History</a:t>
            </a:r>
          </a:p>
          <a:p>
            <a:pPr marL="342900" lvl="1" indent="-342900" algn="l">
              <a:buFont typeface="Arial" panose="020B0604020202020204" pitchFamily="34" charset="0"/>
              <a:buChar char="•"/>
            </a:pPr>
            <a:r>
              <a:rPr lang="en-GB" dirty="0"/>
              <a:t>Key stages / timeline</a:t>
            </a:r>
          </a:p>
          <a:p>
            <a:pPr marL="342900" lvl="1" indent="-342900" algn="l">
              <a:buFont typeface="Arial" panose="020B0604020202020204" pitchFamily="34" charset="0"/>
              <a:buChar char="•"/>
            </a:pPr>
            <a:r>
              <a:rPr lang="en-GB" dirty="0"/>
              <a:t>Legal test for registration</a:t>
            </a:r>
          </a:p>
          <a:p>
            <a:pPr marL="342900" indent="-342900" algn="l">
              <a:buFont typeface="+mj-lt"/>
              <a:buAutoNum type="arabicPeriod"/>
            </a:pPr>
            <a:r>
              <a:rPr lang="en-GB" dirty="0"/>
              <a:t>Practical tips for advising ECI organisers</a:t>
            </a:r>
          </a:p>
          <a:p>
            <a:pPr marL="342900" indent="-342900" algn="l">
              <a:buFont typeface="+mj-lt"/>
              <a:buAutoNum type="arabicPeriod"/>
            </a:pPr>
            <a:endParaRPr lang="en-GB" dirty="0"/>
          </a:p>
        </p:txBody>
      </p:sp>
      <p:sp>
        <p:nvSpPr>
          <p:cNvPr id="4" name="Title 3"/>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312727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1</a:t>
            </a:r>
          </a:p>
        </p:txBody>
      </p:sp>
      <p:sp>
        <p:nvSpPr>
          <p:cNvPr id="3" name="Text Placeholder 2"/>
          <p:cNvSpPr>
            <a:spLocks noGrp="1"/>
          </p:cNvSpPr>
          <p:nvPr>
            <p:ph type="body" sz="quarter" idx="10"/>
          </p:nvPr>
        </p:nvSpPr>
        <p:spPr/>
        <p:txBody>
          <a:bodyPr/>
          <a:lstStyle/>
          <a:p>
            <a:r>
              <a:rPr lang="en-GB" dirty="0"/>
              <a:t>Introduction to the ECI</a:t>
            </a:r>
          </a:p>
        </p:txBody>
      </p:sp>
    </p:spTree>
    <p:extLst>
      <p:ext uri="{BB962C8B-B14F-4D97-AF65-F5344CB8AC3E}">
        <p14:creationId xmlns:p14="http://schemas.microsoft.com/office/powerpoint/2010/main" val="384324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A34BD8F-FB80-4BCB-BEC8-0BDF76C9BE3B}" type="slidenum">
              <a:rPr lang="en-GB" smtClean="0"/>
              <a:pPr/>
              <a:t>5</a:t>
            </a:fld>
            <a:endParaRPr lang="en-GB" dirty="0"/>
          </a:p>
        </p:txBody>
      </p:sp>
      <p:sp>
        <p:nvSpPr>
          <p:cNvPr id="3" name="Text Placeholder 2"/>
          <p:cNvSpPr>
            <a:spLocks noGrp="1"/>
          </p:cNvSpPr>
          <p:nvPr>
            <p:ph type="body" sz="quarter" idx="10"/>
          </p:nvPr>
        </p:nvSpPr>
        <p:spPr>
          <a:xfrm>
            <a:off x="1620000" y="1489440"/>
            <a:ext cx="7452000" cy="3753120"/>
          </a:xfrm>
        </p:spPr>
        <p:txBody>
          <a:bodyPr/>
          <a:lstStyle/>
          <a:p>
            <a:pPr algn="l"/>
            <a:r>
              <a:rPr lang="en-GB" dirty="0"/>
              <a:t>Treaty of Lisbon (2007)</a:t>
            </a:r>
          </a:p>
          <a:p>
            <a:pPr lvl="1" algn="l"/>
            <a:r>
              <a:rPr lang="en-GB" dirty="0"/>
              <a:t>- Treaty on European Union (</a:t>
            </a:r>
            <a:r>
              <a:rPr lang="en-GB" i="1" dirty="0" err="1"/>
              <a:t>TEU</a:t>
            </a:r>
            <a:r>
              <a:rPr lang="en-GB" dirty="0"/>
              <a:t>) Article 11(4)</a:t>
            </a:r>
          </a:p>
          <a:p>
            <a:pPr lvl="1" algn="l"/>
            <a:r>
              <a:rPr lang="en-GB" dirty="0"/>
              <a:t>- Treaty on the Functioning of the European Union (</a:t>
            </a:r>
            <a:r>
              <a:rPr lang="en-GB" i="1" dirty="0" err="1"/>
              <a:t>TFEU</a:t>
            </a:r>
            <a:r>
              <a:rPr lang="en-GB" dirty="0"/>
              <a:t>), Article 24</a:t>
            </a:r>
          </a:p>
          <a:p>
            <a:pPr lvl="1" algn="l"/>
            <a:r>
              <a:rPr lang="en-GB" dirty="0"/>
              <a:t>- Regulation (EU) No 211/2011 (</a:t>
            </a:r>
            <a:r>
              <a:rPr lang="en-GB" i="1" dirty="0" err="1"/>
              <a:t>ECI</a:t>
            </a:r>
            <a:r>
              <a:rPr lang="en-GB" i="1" dirty="0"/>
              <a:t> Regulation</a:t>
            </a:r>
            <a:r>
              <a:rPr lang="en-GB" dirty="0"/>
              <a:t>) – from 1 April 2012</a:t>
            </a:r>
          </a:p>
          <a:p>
            <a:pPr algn="l"/>
            <a:r>
              <a:rPr lang="en-GB" dirty="0"/>
              <a:t>Novel instrument of participatory / direct democracy</a:t>
            </a:r>
          </a:p>
          <a:p>
            <a:pPr algn="l"/>
            <a:r>
              <a:rPr lang="en-GB" dirty="0"/>
              <a:t>65 citizens’ initiatives launched so far – 4 successful (April 2018)</a:t>
            </a:r>
          </a:p>
          <a:p>
            <a:pPr lvl="1" algn="l"/>
            <a:r>
              <a:rPr lang="en-GB" dirty="0"/>
              <a:t>- 17 refused registration</a:t>
            </a:r>
          </a:p>
          <a:p>
            <a:pPr lvl="1" algn="l"/>
            <a:r>
              <a:rPr lang="en-GB" dirty="0"/>
              <a:t>- 14 withdrawn</a:t>
            </a:r>
          </a:p>
          <a:p>
            <a:pPr lvl="1" algn="l"/>
            <a:r>
              <a:rPr lang="en-GB" dirty="0"/>
              <a:t>- 24 insufficient support</a:t>
            </a:r>
          </a:p>
          <a:p>
            <a:pPr lvl="1" algn="l"/>
            <a:r>
              <a:rPr lang="en-GB" dirty="0"/>
              <a:t>- 6 open</a:t>
            </a:r>
          </a:p>
          <a:p>
            <a:pPr lvl="1" algn="l"/>
            <a:r>
              <a:rPr lang="en-GB" dirty="0"/>
              <a:t>- 4 successful</a:t>
            </a:r>
          </a:p>
        </p:txBody>
      </p:sp>
      <p:sp>
        <p:nvSpPr>
          <p:cNvPr id="4" name="Title 3"/>
          <p:cNvSpPr>
            <a:spLocks noGrp="1"/>
          </p:cNvSpPr>
          <p:nvPr>
            <p:ph type="title"/>
          </p:nvPr>
        </p:nvSpPr>
        <p:spPr/>
        <p:txBody>
          <a:bodyPr/>
          <a:lstStyle/>
          <a:p>
            <a:r>
              <a:rPr lang="en-GB" dirty="0"/>
              <a:t>History</a:t>
            </a:r>
          </a:p>
        </p:txBody>
      </p:sp>
    </p:spTree>
    <p:extLst>
      <p:ext uri="{BB962C8B-B14F-4D97-AF65-F5344CB8AC3E}">
        <p14:creationId xmlns:p14="http://schemas.microsoft.com/office/powerpoint/2010/main" val="320834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6A34BD8F-FB80-4BCB-BEC8-0BDF76C9BE3B}" type="slidenum">
              <a:rPr lang="en-GB" smtClean="0"/>
              <a:pPr/>
              <a:t>6</a:t>
            </a:fld>
            <a:endParaRPr lang="en-GB" dirty="0"/>
          </a:p>
        </p:txBody>
      </p:sp>
      <p:sp>
        <p:nvSpPr>
          <p:cNvPr id="4" name="Text Placeholder 3"/>
          <p:cNvSpPr>
            <a:spLocks noGrp="1"/>
          </p:cNvSpPr>
          <p:nvPr>
            <p:ph type="body" sz="quarter" idx="13"/>
          </p:nvPr>
        </p:nvSpPr>
        <p:spPr>
          <a:xfrm>
            <a:off x="1620700" y="1260000"/>
            <a:ext cx="7452000" cy="540000"/>
          </a:xfrm>
        </p:spPr>
        <p:txBody>
          <a:bodyPr/>
          <a:lstStyle/>
          <a:p>
            <a:r>
              <a:rPr lang="en-GB" dirty="0" err="1"/>
              <a:t>ECI</a:t>
            </a:r>
            <a:r>
              <a:rPr lang="en-GB" dirty="0"/>
              <a:t> procedure step-by-step</a:t>
            </a:r>
            <a:endParaRPr lang="en-US" dirty="0"/>
          </a:p>
        </p:txBody>
      </p:sp>
      <p:sp>
        <p:nvSpPr>
          <p:cNvPr id="5" name="Title 4"/>
          <p:cNvSpPr>
            <a:spLocks noGrp="1"/>
          </p:cNvSpPr>
          <p:nvPr>
            <p:ph type="title"/>
          </p:nvPr>
        </p:nvSpPr>
        <p:spPr/>
        <p:txBody>
          <a:bodyPr/>
          <a:lstStyle/>
          <a:p>
            <a:r>
              <a:rPr lang="en-GB" dirty="0"/>
              <a:t>Key stages / timeline</a:t>
            </a:r>
            <a:endParaRPr lang="en-US" dirty="0"/>
          </a:p>
        </p:txBody>
      </p:sp>
      <p:sp>
        <p:nvSpPr>
          <p:cNvPr id="6" name="Pentagon 5"/>
          <p:cNvSpPr/>
          <p:nvPr/>
        </p:nvSpPr>
        <p:spPr>
          <a:xfrm>
            <a:off x="268224" y="2344986"/>
            <a:ext cx="1670304" cy="829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Set up citizens’ committee</a:t>
            </a:r>
            <a:endParaRPr lang="en-US" sz="1200" b="1" dirty="0">
              <a:latin typeface="Arial" panose="020B0604020202020204" pitchFamily="34" charset="0"/>
              <a:cs typeface="Arial" panose="020B0604020202020204" pitchFamily="34" charset="0"/>
            </a:endParaRPr>
          </a:p>
        </p:txBody>
      </p:sp>
      <p:sp>
        <p:nvSpPr>
          <p:cNvPr id="7" name="Chevron 6"/>
          <p:cNvSpPr/>
          <p:nvPr/>
        </p:nvSpPr>
        <p:spPr>
          <a:xfrm>
            <a:off x="1658112" y="2344986"/>
            <a:ext cx="2133600" cy="829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Registration &amp; certification of online system </a:t>
            </a:r>
            <a:endParaRPr lang="en-US" sz="1200" b="1" dirty="0">
              <a:latin typeface="Arial" panose="020B0604020202020204" pitchFamily="34" charset="0"/>
              <a:cs typeface="Arial" panose="020B0604020202020204" pitchFamily="34" charset="0"/>
            </a:endParaRPr>
          </a:p>
        </p:txBody>
      </p:sp>
      <p:sp>
        <p:nvSpPr>
          <p:cNvPr id="8" name="Chevron 7"/>
          <p:cNvSpPr/>
          <p:nvPr/>
        </p:nvSpPr>
        <p:spPr>
          <a:xfrm>
            <a:off x="3499104" y="2338890"/>
            <a:ext cx="2011680" cy="829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Collection of signatures</a:t>
            </a:r>
            <a:endParaRPr lang="en-US" sz="1200" b="1" dirty="0">
              <a:latin typeface="Arial" panose="020B0604020202020204" pitchFamily="34" charset="0"/>
              <a:cs typeface="Arial" panose="020B0604020202020204" pitchFamily="34" charset="0"/>
            </a:endParaRPr>
          </a:p>
        </p:txBody>
      </p:sp>
      <p:sp>
        <p:nvSpPr>
          <p:cNvPr id="9" name="Chevron 8"/>
          <p:cNvSpPr/>
          <p:nvPr/>
        </p:nvSpPr>
        <p:spPr>
          <a:xfrm>
            <a:off x="5218176" y="2344986"/>
            <a:ext cx="1938528" cy="829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Verification</a:t>
            </a:r>
            <a:endParaRPr lang="en-US" sz="1200" b="1" dirty="0">
              <a:latin typeface="Arial" panose="020B0604020202020204" pitchFamily="34" charset="0"/>
              <a:cs typeface="Arial" panose="020B0604020202020204" pitchFamily="34" charset="0"/>
            </a:endParaRPr>
          </a:p>
        </p:txBody>
      </p:sp>
      <p:sp>
        <p:nvSpPr>
          <p:cNvPr id="10" name="Chevron 9"/>
          <p:cNvSpPr/>
          <p:nvPr/>
        </p:nvSpPr>
        <p:spPr>
          <a:xfrm>
            <a:off x="6864096" y="2344986"/>
            <a:ext cx="1975104" cy="829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Submission to EC</a:t>
            </a:r>
            <a:endParaRPr lang="en-US" sz="1200" b="1" dirty="0">
              <a:latin typeface="Arial" panose="020B0604020202020204" pitchFamily="34" charset="0"/>
              <a:cs typeface="Arial" panose="020B0604020202020204" pitchFamily="34" charset="0"/>
            </a:endParaRPr>
          </a:p>
        </p:txBody>
      </p:sp>
      <p:sp>
        <p:nvSpPr>
          <p:cNvPr id="11" name="Chevron 10"/>
          <p:cNvSpPr/>
          <p:nvPr/>
        </p:nvSpPr>
        <p:spPr>
          <a:xfrm>
            <a:off x="8540496" y="2338890"/>
            <a:ext cx="2011680" cy="829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Examination &amp; public hearing</a:t>
            </a:r>
            <a:endParaRPr lang="en-US" sz="1200" b="1" dirty="0">
              <a:latin typeface="Arial" panose="020B0604020202020204" pitchFamily="34" charset="0"/>
              <a:cs typeface="Arial" panose="020B0604020202020204" pitchFamily="34" charset="0"/>
            </a:endParaRPr>
          </a:p>
        </p:txBody>
      </p:sp>
      <p:sp>
        <p:nvSpPr>
          <p:cNvPr id="12" name="TextBox 11"/>
          <p:cNvSpPr txBox="1"/>
          <p:nvPr/>
        </p:nvSpPr>
        <p:spPr>
          <a:xfrm>
            <a:off x="268224" y="3359744"/>
            <a:ext cx="1496182" cy="1169551"/>
          </a:xfrm>
          <a:prstGeom prst="rect">
            <a:avLst/>
          </a:prstGeom>
          <a:noFill/>
        </p:spPr>
        <p:txBody>
          <a:bodyPr wrap="square" rtlCol="0">
            <a:spAutoFit/>
          </a:bodyPr>
          <a:lstStyle/>
          <a:p>
            <a:pPr marL="180975" indent="-180975">
              <a:buFont typeface="Arial" panose="020B0604020202020204" pitchFamily="34" charset="0"/>
              <a:buChar char="•"/>
              <a:tabLst>
                <a:tab pos="180975" algn="l"/>
              </a:tabLst>
            </a:pPr>
            <a:r>
              <a:rPr lang="en-GB" sz="1400" b="1" dirty="0">
                <a:latin typeface="Arial" panose="020B0604020202020204" pitchFamily="34" charset="0"/>
                <a:cs typeface="Arial" panose="020B0604020202020204" pitchFamily="34" charset="0"/>
              </a:rPr>
              <a:t>7 citizens</a:t>
            </a:r>
          </a:p>
          <a:p>
            <a:pPr marL="180975" indent="-180975">
              <a:buFont typeface="Arial" panose="020B0604020202020204" pitchFamily="34" charset="0"/>
              <a:buChar char="•"/>
              <a:tabLst>
                <a:tab pos="180975" algn="l"/>
              </a:tabLst>
            </a:pPr>
            <a:endParaRPr lang="en-GB" sz="1400"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80975" algn="l"/>
              </a:tabLst>
            </a:pPr>
            <a:r>
              <a:rPr lang="en-GB" sz="1400" b="1" dirty="0">
                <a:latin typeface="Arial" panose="020B0604020202020204" pitchFamily="34" charset="0"/>
                <a:cs typeface="Arial" panose="020B0604020202020204" pitchFamily="34" charset="0"/>
              </a:rPr>
              <a:t>7</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Member States</a:t>
            </a:r>
          </a:p>
          <a:p>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2042160" y="3359744"/>
            <a:ext cx="1274064"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2 months +</a:t>
            </a:r>
          </a:p>
          <a:p>
            <a:r>
              <a:rPr lang="en-GB" sz="1400" dirty="0">
                <a:latin typeface="Arial" panose="020B0604020202020204" pitchFamily="34" charset="0"/>
                <a:cs typeface="Arial" panose="020B0604020202020204" pitchFamily="34" charset="0"/>
              </a:rPr>
              <a:t>1 month</a:t>
            </a:r>
          </a:p>
          <a:p>
            <a:endParaRPr lang="en-US" sz="1400" dirty="0">
              <a:latin typeface="Arial" panose="020B0604020202020204" pitchFamily="34" charset="0"/>
              <a:cs typeface="Arial" panose="020B0604020202020204" pitchFamily="34" charset="0"/>
            </a:endParaRPr>
          </a:p>
        </p:txBody>
      </p:sp>
      <p:sp>
        <p:nvSpPr>
          <p:cNvPr id="14" name="TextBox 13"/>
          <p:cNvSpPr txBox="1"/>
          <p:nvPr/>
        </p:nvSpPr>
        <p:spPr>
          <a:xfrm>
            <a:off x="3688679" y="3368662"/>
            <a:ext cx="1426465" cy="2031325"/>
          </a:xfrm>
          <a:prstGeom prst="rect">
            <a:avLst/>
          </a:prstGeom>
          <a:noFill/>
        </p:spPr>
        <p:txBody>
          <a:bodyPr wrap="square" rtlCol="0">
            <a:spAutoFit/>
          </a:bodyPr>
          <a:lstStyle/>
          <a:p>
            <a:pPr marL="180975" indent="-180975">
              <a:buFont typeface="Arial" panose="020B0604020202020204" pitchFamily="34" charset="0"/>
              <a:buChar char="•"/>
              <a:tabLst>
                <a:tab pos="180975" algn="l"/>
              </a:tabLst>
            </a:pPr>
            <a:r>
              <a:rPr lang="en-GB" sz="1400" dirty="0">
                <a:latin typeface="Arial" panose="020B0604020202020204" pitchFamily="34" charset="0"/>
                <a:cs typeface="Arial" panose="020B0604020202020204" pitchFamily="34" charset="0"/>
              </a:rPr>
              <a:t>Max. 12 months</a:t>
            </a:r>
          </a:p>
          <a:p>
            <a:endParaRPr lang="en-GB" sz="1400"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80975" algn="l"/>
              </a:tabLst>
            </a:pPr>
            <a:r>
              <a:rPr lang="en-GB" sz="1400" b="1" dirty="0">
                <a:latin typeface="Arial" panose="020B0604020202020204" pitchFamily="34" charset="0"/>
                <a:cs typeface="Arial" panose="020B0604020202020204" pitchFamily="34" charset="0"/>
              </a:rPr>
              <a:t>1 million signatures</a:t>
            </a:r>
          </a:p>
          <a:p>
            <a:endParaRPr lang="en-GB" sz="1400" dirty="0">
              <a:latin typeface="Arial" panose="020B0604020202020204" pitchFamily="34" charset="0"/>
              <a:cs typeface="Arial" panose="020B0604020202020204" pitchFamily="34" charset="0"/>
            </a:endParaRPr>
          </a:p>
          <a:p>
            <a:pPr marL="180975" indent="-180975">
              <a:buFont typeface="Arial" panose="020B0604020202020204" pitchFamily="34" charset="0"/>
              <a:buChar char="•"/>
              <a:tabLst>
                <a:tab pos="180975" algn="l"/>
              </a:tabLst>
            </a:pPr>
            <a:r>
              <a:rPr lang="en-GB" sz="1400" b="1" dirty="0">
                <a:latin typeface="Arial" panose="020B0604020202020204" pitchFamily="34" charset="0"/>
                <a:cs typeface="Arial" panose="020B0604020202020204" pitchFamily="34" charset="0"/>
              </a:rPr>
              <a:t>7 Member States</a:t>
            </a:r>
          </a:p>
          <a:p>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5" name="TextBox 14"/>
          <p:cNvSpPr txBox="1"/>
          <p:nvPr/>
        </p:nvSpPr>
        <p:spPr>
          <a:xfrm>
            <a:off x="5510784" y="3383224"/>
            <a:ext cx="1170432"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Max. 3 months</a:t>
            </a:r>
          </a:p>
          <a:p>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7079432" y="3383224"/>
            <a:ext cx="138379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No time limit</a:t>
            </a:r>
          </a:p>
          <a:p>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8787685" y="3402854"/>
            <a:ext cx="1383792"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3 months following submission</a:t>
            </a:r>
          </a:p>
          <a:p>
            <a:endParaRPr lang="en-US" sz="1400" dirty="0">
              <a:latin typeface="Arial" panose="020B0604020202020204" pitchFamily="34" charset="0"/>
              <a:cs typeface="Arial" panose="020B0604020202020204" pitchFamily="34" charset="0"/>
            </a:endParaRPr>
          </a:p>
        </p:txBody>
      </p:sp>
      <p:sp>
        <p:nvSpPr>
          <p:cNvPr id="20" name="TextBox 19"/>
          <p:cNvSpPr txBox="1"/>
          <p:nvPr/>
        </p:nvSpPr>
        <p:spPr>
          <a:xfrm>
            <a:off x="2002236" y="1707666"/>
            <a:ext cx="1456944" cy="338554"/>
          </a:xfrm>
          <a:prstGeom prst="rect">
            <a:avLst/>
          </a:prstGeom>
          <a:noFill/>
        </p:spPr>
        <p:txBody>
          <a:bodyPr wrap="square" rtlCol="0">
            <a:spAutoFit/>
          </a:bodyPr>
          <a:lstStyle/>
          <a:p>
            <a:pPr algn="ctr"/>
            <a:r>
              <a:rPr lang="en-GB" sz="1600" b="1" dirty="0">
                <a:solidFill>
                  <a:srgbClr val="FF0000"/>
                </a:solidFill>
                <a:latin typeface="Arial" panose="020B0604020202020204" pitchFamily="34" charset="0"/>
                <a:cs typeface="Arial" panose="020B0604020202020204" pitchFamily="34" charset="0"/>
              </a:rPr>
              <a:t>LEGAL TEST</a:t>
            </a:r>
          </a:p>
        </p:txBody>
      </p:sp>
      <p:sp>
        <p:nvSpPr>
          <p:cNvPr id="22" name="Oval 21"/>
          <p:cNvSpPr/>
          <p:nvPr/>
        </p:nvSpPr>
        <p:spPr>
          <a:xfrm>
            <a:off x="1764406" y="2202288"/>
            <a:ext cx="1924273" cy="1157456"/>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766021" y="4098408"/>
            <a:ext cx="1753863" cy="1200329"/>
          </a:xfrm>
          <a:prstGeom prst="rect">
            <a:avLst/>
          </a:prstGeom>
          <a:noFill/>
        </p:spPr>
        <p:txBody>
          <a:bodyPr wrap="square" rtlCol="0">
            <a:spAutoFit/>
          </a:bodyPr>
          <a:lstStyle/>
          <a:p>
            <a:pPr marL="171450" indent="-171450">
              <a:buFont typeface="Arial" panose="020B0604020202020204" pitchFamily="34" charset="0"/>
              <a:buChar char="•"/>
            </a:pPr>
            <a:r>
              <a:rPr lang="en-GB" sz="1200" u="sng" dirty="0">
                <a:solidFill>
                  <a:srgbClr val="FF0000"/>
                </a:solidFill>
                <a:latin typeface="Arial" panose="020B0604020202020204" pitchFamily="34" charset="0"/>
                <a:cs typeface="Arial" panose="020B0604020202020204" pitchFamily="34" charset="0"/>
              </a:rPr>
              <a:t>Registration</a:t>
            </a:r>
            <a:r>
              <a:rPr lang="en-GB" sz="1200" dirty="0">
                <a:solidFill>
                  <a:srgbClr val="FF0000"/>
                </a:solidFill>
                <a:latin typeface="Arial" panose="020B0604020202020204" pitchFamily="34" charset="0"/>
                <a:cs typeface="Arial" panose="020B0604020202020204" pitchFamily="34" charset="0"/>
              </a:rPr>
              <a:t> is the first hurdle in the life of an ECI.</a:t>
            </a:r>
          </a:p>
          <a:p>
            <a:pPr marL="171450" indent="-171450">
              <a:buFont typeface="Arial" panose="020B0604020202020204" pitchFamily="34" charset="0"/>
              <a:buChar char="•"/>
            </a:pPr>
            <a:r>
              <a:rPr lang="en-GB" sz="1200" dirty="0">
                <a:solidFill>
                  <a:srgbClr val="FF0000"/>
                </a:solidFill>
                <a:latin typeface="Arial" panose="020B0604020202020204" pitchFamily="34" charset="0"/>
                <a:cs typeface="Arial" panose="020B0604020202020204" pitchFamily="34" charset="0"/>
              </a:rPr>
              <a:t>ECI Support Centre helps organisers meet the legal test.</a:t>
            </a:r>
          </a:p>
        </p:txBody>
      </p:sp>
    </p:spTree>
    <p:extLst>
      <p:ext uri="{BB962C8B-B14F-4D97-AF65-F5344CB8AC3E}">
        <p14:creationId xmlns:p14="http://schemas.microsoft.com/office/powerpoint/2010/main" val="373401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6A34BD8F-FB80-4BCB-BEC8-0BDF76C9BE3B}" type="slidenum">
              <a:rPr lang="en-GB" smtClean="0"/>
              <a:pPr/>
              <a:t>7</a:t>
            </a:fld>
            <a:endParaRPr lang="en-GB" dirty="0"/>
          </a:p>
        </p:txBody>
      </p:sp>
      <p:sp>
        <p:nvSpPr>
          <p:cNvPr id="4" name="Text Placeholder 3"/>
          <p:cNvSpPr>
            <a:spLocks noGrp="1"/>
          </p:cNvSpPr>
          <p:nvPr>
            <p:ph type="body" sz="quarter" idx="13"/>
          </p:nvPr>
        </p:nvSpPr>
        <p:spPr>
          <a:xfrm>
            <a:off x="1620700" y="1260000"/>
            <a:ext cx="7452000" cy="540000"/>
          </a:xfrm>
        </p:spPr>
        <p:txBody>
          <a:bodyPr/>
          <a:lstStyle/>
          <a:p>
            <a:r>
              <a:rPr lang="en-GB" dirty="0"/>
              <a:t>4 conditions – Article 4(2) </a:t>
            </a:r>
            <a:r>
              <a:rPr lang="en-GB" dirty="0" err="1"/>
              <a:t>ECI</a:t>
            </a:r>
            <a:r>
              <a:rPr lang="en-GB" dirty="0"/>
              <a:t> Regulation</a:t>
            </a:r>
            <a:endParaRPr lang="en-US" dirty="0"/>
          </a:p>
        </p:txBody>
      </p:sp>
      <p:sp>
        <p:nvSpPr>
          <p:cNvPr id="5" name="Title 4"/>
          <p:cNvSpPr>
            <a:spLocks noGrp="1"/>
          </p:cNvSpPr>
          <p:nvPr>
            <p:ph type="title"/>
          </p:nvPr>
        </p:nvSpPr>
        <p:spPr/>
        <p:txBody>
          <a:bodyPr/>
          <a:lstStyle/>
          <a:p>
            <a:r>
              <a:rPr lang="en-GB" dirty="0"/>
              <a:t>Legal test for registration</a:t>
            </a:r>
            <a:endParaRPr lang="en-US" dirty="0"/>
          </a:p>
        </p:txBody>
      </p:sp>
      <p:sp>
        <p:nvSpPr>
          <p:cNvPr id="22" name="Text Placeholder 2"/>
          <p:cNvSpPr txBox="1">
            <a:spLocks/>
          </p:cNvSpPr>
          <p:nvPr/>
        </p:nvSpPr>
        <p:spPr>
          <a:xfrm>
            <a:off x="850007" y="1812267"/>
            <a:ext cx="8950816" cy="3060000"/>
          </a:xfrm>
          <a:prstGeom prst="rect">
            <a:avLst/>
          </a:prstGeom>
        </p:spPr>
        <p:txBody>
          <a:bodyPr/>
          <a:lstStyle>
            <a:lvl1pPr marL="0" indent="0" algn="l" defTabSz="361950" rtl="0" eaLnBrk="1" latinLnBrk="0" hangingPunct="1">
              <a:spcBef>
                <a:spcPts val="600"/>
              </a:spcBef>
              <a:spcAft>
                <a:spcPts val="600"/>
              </a:spcAft>
              <a:buFont typeface="Arial" panose="020B0604020202020204" pitchFamily="34" charset="0"/>
              <a:buNone/>
              <a:defRPr sz="1800" b="1" i="0" kern="1200">
                <a:solidFill>
                  <a:schemeClr val="bg2"/>
                </a:solidFill>
                <a:latin typeface="+mj-lt"/>
                <a:ea typeface="Ebrima" panose="02000000000000000000" pitchFamily="2" charset="0"/>
                <a:cs typeface="Ebrima" panose="02000000000000000000" pitchFamily="2" charset="0"/>
              </a:defRPr>
            </a:lvl1pPr>
            <a:lvl2pPr marL="0" indent="0" algn="l" defTabSz="361950" rtl="0" eaLnBrk="1" latinLnBrk="0" hangingPunct="1">
              <a:spcBef>
                <a:spcPts val="600"/>
              </a:spcBef>
              <a:spcAft>
                <a:spcPts val="600"/>
              </a:spcAft>
              <a:buFont typeface="Arial" panose="020B0604020202020204" pitchFamily="34" charset="0"/>
              <a:buNone/>
              <a:defRPr sz="1600" b="1" i="0" kern="1200">
                <a:solidFill>
                  <a:schemeClr val="tx1"/>
                </a:solidFill>
                <a:latin typeface="+mj-lt"/>
                <a:ea typeface="+mn-ea"/>
                <a:cs typeface="+mn-cs"/>
              </a:defRPr>
            </a:lvl2pPr>
            <a:lvl3pPr marL="0" indent="0" algn="l" defTabSz="361950" rtl="0" eaLnBrk="1" latinLnBrk="0" hangingPunct="1">
              <a:spcBef>
                <a:spcPts val="0"/>
              </a:spcBef>
              <a:spcAft>
                <a:spcPts val="1200"/>
              </a:spcAft>
              <a:buFont typeface="Arial" panose="020B0604020202020204" pitchFamily="34" charset="0"/>
              <a:buNone/>
              <a:defRPr sz="1600" i="0" kern="1200">
                <a:solidFill>
                  <a:schemeClr val="tx1"/>
                </a:solidFill>
                <a:latin typeface="Georgia" panose="02040502050405020303" pitchFamily="18" charset="0"/>
                <a:ea typeface="+mn-ea"/>
                <a:cs typeface="+mn-cs"/>
              </a:defRPr>
            </a:lvl3pPr>
            <a:lvl4pPr marL="180000" indent="-180000" algn="l" defTabSz="361950" rtl="0" eaLnBrk="1" latinLnBrk="0" hangingPunct="1">
              <a:spcBef>
                <a:spcPts val="0"/>
              </a:spcBef>
              <a:spcAft>
                <a:spcPts val="1200"/>
              </a:spcAft>
              <a:buFont typeface="Arial" panose="020B0604020202020204" pitchFamily="34" charset="0"/>
              <a:buChar char="•"/>
              <a:defRPr sz="1600" i="0" kern="1200" baseline="0">
                <a:solidFill>
                  <a:schemeClr val="tx1"/>
                </a:solidFill>
                <a:latin typeface="Georgia" panose="02040502050405020303" pitchFamily="18" charset="0"/>
                <a:ea typeface="+mn-ea"/>
                <a:cs typeface="+mn-cs"/>
              </a:defRPr>
            </a:lvl4pPr>
            <a:lvl5pPr marL="360000" indent="-180000" algn="l" defTabSz="361950" rtl="0" eaLnBrk="1" latinLnBrk="0" hangingPunct="1">
              <a:spcBef>
                <a:spcPts val="0"/>
              </a:spcBef>
              <a:spcAft>
                <a:spcPts val="1200"/>
              </a:spcAft>
              <a:buFont typeface="Georgia" panose="02040502050405020303" pitchFamily="18" charset="0"/>
              <a:buChar char="–"/>
              <a:defRPr sz="1600" i="0" kern="1200" baseline="0">
                <a:solidFill>
                  <a:schemeClr val="tx1"/>
                </a:solidFill>
                <a:latin typeface="Georgia" panose="02040502050405020303" pitchFamily="18" charset="0"/>
                <a:ea typeface="+mn-ea"/>
                <a:cs typeface="+mn-cs"/>
              </a:defRPr>
            </a:lvl5pPr>
            <a:lvl6pPr marL="540000" indent="-180000" algn="l" defTabSz="361950" rtl="0" eaLnBrk="1" latinLnBrk="0" hangingPunct="1">
              <a:spcBef>
                <a:spcPts val="0"/>
              </a:spcBef>
              <a:spcAft>
                <a:spcPts val="1200"/>
              </a:spcAft>
              <a:buFont typeface="Georgia" panose="02040502050405020303" pitchFamily="18" charset="0"/>
              <a:buChar char="–"/>
              <a:defRPr sz="1600" i="0" kern="1200">
                <a:solidFill>
                  <a:schemeClr val="tx1"/>
                </a:solidFill>
                <a:latin typeface="Georgia" panose="02040502050405020303" pitchFamily="18" charset="0"/>
                <a:ea typeface="+mn-ea"/>
                <a:cs typeface="+mn-cs"/>
              </a:defRPr>
            </a:lvl6pPr>
            <a:lvl7pPr marL="180000" indent="-180000" algn="l" defTabSz="361950" rtl="0" eaLnBrk="1" latinLnBrk="0" hangingPunct="1">
              <a:spcBef>
                <a:spcPts val="0"/>
              </a:spcBef>
              <a:spcAft>
                <a:spcPts val="1200"/>
              </a:spcAft>
              <a:buSzPct val="100000"/>
              <a:buFont typeface="+mj-lt"/>
              <a:buAutoNum type="arabicPeriod"/>
              <a:defRPr sz="1600" i="0" kern="1200">
                <a:solidFill>
                  <a:schemeClr val="tx1"/>
                </a:solidFill>
                <a:latin typeface="Georgia" panose="02040502050405020303" pitchFamily="18" charset="0"/>
                <a:ea typeface="+mn-ea"/>
                <a:cs typeface="+mn-cs"/>
              </a:defRPr>
            </a:lvl7pPr>
            <a:lvl8pPr marL="360000" indent="-180000" algn="l" defTabSz="361950" rtl="0" eaLnBrk="1" latinLnBrk="0" hangingPunct="1">
              <a:spcBef>
                <a:spcPts val="0"/>
              </a:spcBef>
              <a:spcAft>
                <a:spcPts val="1200"/>
              </a:spcAft>
              <a:buSzPct val="100000"/>
              <a:buFont typeface="+mj-lt"/>
              <a:buAutoNum type="alphaLcPeriod"/>
              <a:defRPr sz="1600" i="0" kern="1200" baseline="0">
                <a:solidFill>
                  <a:schemeClr val="tx1"/>
                </a:solidFill>
                <a:latin typeface="Georgia" panose="02040502050405020303" pitchFamily="18" charset="0"/>
                <a:ea typeface="+mn-ea"/>
                <a:cs typeface="+mn-cs"/>
              </a:defRPr>
            </a:lvl8pPr>
            <a:lvl9pPr marL="180000" indent="-180000" algn="l" defTabSz="361950" rtl="0" eaLnBrk="1" latinLnBrk="0" hangingPunct="1">
              <a:spcBef>
                <a:spcPts val="0"/>
              </a:spcBef>
              <a:spcAft>
                <a:spcPts val="1200"/>
              </a:spcAft>
              <a:buSzPct val="80000"/>
              <a:buFont typeface="Wingdings 3" panose="05040102010807070707" pitchFamily="18" charset="2"/>
              <a:buChar char="}"/>
              <a:defRPr sz="1600" i="0" kern="1200" baseline="0">
                <a:solidFill>
                  <a:schemeClr val="tx1"/>
                </a:solidFill>
                <a:latin typeface="+mn-lt"/>
                <a:ea typeface="+mn-ea"/>
                <a:cs typeface="+mn-cs"/>
              </a:defRPr>
            </a:lvl9pPr>
          </a:lstStyle>
          <a:p>
            <a:pPr lvl="2"/>
            <a:r>
              <a:rPr lang="en-GB" sz="1800" i="1" dirty="0"/>
              <a:t>“The Commission </a:t>
            </a:r>
            <a:r>
              <a:rPr lang="en-GB" sz="1800" b="1" i="1" dirty="0"/>
              <a:t>shall register </a:t>
            </a:r>
            <a:r>
              <a:rPr lang="en-GB" sz="1800" i="1" dirty="0"/>
              <a:t>a proposed citizens’ initiative […] provided that the following conditions are fulfilled:</a:t>
            </a:r>
          </a:p>
          <a:p>
            <a:pPr marL="808038" lvl="2" indent="-450850">
              <a:tabLst>
                <a:tab pos="808038" algn="l"/>
              </a:tabLst>
            </a:pPr>
            <a:r>
              <a:rPr lang="en-GB" sz="1800" i="1" dirty="0"/>
              <a:t>(a)	the citizens’ committee has been formed...</a:t>
            </a:r>
          </a:p>
          <a:p>
            <a:pPr marL="808038" lvl="2" indent="-450850">
              <a:tabLst>
                <a:tab pos="808038" algn="l"/>
              </a:tabLst>
            </a:pPr>
            <a:r>
              <a:rPr lang="en-GB" sz="1800" i="1" dirty="0"/>
              <a:t>(b)	the proposed citizens’ initiative </a:t>
            </a:r>
            <a:r>
              <a:rPr lang="en-GB" sz="1800" b="1" i="1" dirty="0">
                <a:solidFill>
                  <a:srgbClr val="FF0000"/>
                </a:solidFill>
              </a:rPr>
              <a:t>does not manifestly fall outside the framework of the Commission’s powers</a:t>
            </a:r>
            <a:r>
              <a:rPr lang="en-GB" sz="1800" i="1" dirty="0">
                <a:solidFill>
                  <a:srgbClr val="FF0000"/>
                </a:solidFill>
              </a:rPr>
              <a:t> </a:t>
            </a:r>
            <a:r>
              <a:rPr lang="en-GB" sz="1800" i="1" dirty="0"/>
              <a:t>to submit a </a:t>
            </a:r>
            <a:r>
              <a:rPr lang="en-GB" sz="1800" b="1" i="1" dirty="0">
                <a:solidFill>
                  <a:srgbClr val="FF0000"/>
                </a:solidFill>
              </a:rPr>
              <a:t>proposal for a legal act</a:t>
            </a:r>
            <a:r>
              <a:rPr lang="en-GB" sz="1800" i="1" dirty="0"/>
              <a:t> of the Union for the purpose of implementing the Treaties</a:t>
            </a:r>
          </a:p>
          <a:p>
            <a:pPr marL="808038" lvl="2" indent="-450850">
              <a:tabLst>
                <a:tab pos="808038" algn="l"/>
              </a:tabLst>
            </a:pPr>
            <a:r>
              <a:rPr lang="en-GB" sz="1800" i="1" dirty="0"/>
              <a:t>(c)	…is not manifestly abusive, frivolous or vexatious</a:t>
            </a:r>
          </a:p>
          <a:p>
            <a:pPr marL="808038" lvl="2" indent="-450850">
              <a:tabLst>
                <a:tab pos="808038" algn="l"/>
              </a:tabLst>
            </a:pPr>
            <a:r>
              <a:rPr lang="en-GB" sz="1800" i="1" dirty="0"/>
              <a:t>(d)	…is not manifestly contrary to the values of the Union in Article 2 </a:t>
            </a:r>
            <a:r>
              <a:rPr lang="en-GB" sz="1800" i="1" dirty="0" err="1"/>
              <a:t>TEU</a:t>
            </a:r>
            <a:r>
              <a:rPr lang="en-GB" sz="1800" i="1" dirty="0"/>
              <a:t>”</a:t>
            </a:r>
          </a:p>
          <a:p>
            <a:endParaRPr lang="en-US" dirty="0"/>
          </a:p>
        </p:txBody>
      </p:sp>
      <p:sp>
        <p:nvSpPr>
          <p:cNvPr id="23" name="Content Placeholder 3"/>
          <p:cNvSpPr>
            <a:spLocks noGrp="1"/>
          </p:cNvSpPr>
          <p:nvPr>
            <p:ph sz="quarter" idx="4294967295"/>
          </p:nvPr>
        </p:nvSpPr>
        <p:spPr>
          <a:xfrm>
            <a:off x="519415" y="4829579"/>
            <a:ext cx="9612000" cy="753768"/>
          </a:xfrm>
          <a:prstGeom prst="rect">
            <a:avLst/>
          </a:prstGeom>
        </p:spPr>
        <p:txBody>
          <a:bodyPr/>
          <a:lstStyle/>
          <a:p>
            <a:r>
              <a:rPr lang="en-GB" dirty="0">
                <a:solidFill>
                  <a:schemeClr val="tx1"/>
                </a:solidFill>
              </a:rPr>
              <a:t>So far, the Commission has over ever rejected proposed citizens’ initiatives on the basis that the proposal was </a:t>
            </a:r>
            <a:r>
              <a:rPr lang="en-GB" u="sng" dirty="0">
                <a:solidFill>
                  <a:schemeClr val="tx1"/>
                </a:solidFill>
              </a:rPr>
              <a:t>‘manifestly outside’ its powers</a:t>
            </a:r>
            <a:r>
              <a:rPr lang="en-GB" dirty="0">
                <a:solidFill>
                  <a:schemeClr val="tx1"/>
                </a:solidFill>
              </a:rPr>
              <a:t> (Article 4(2)(b) ECI Regulation)</a:t>
            </a:r>
            <a:endParaRPr lang="en-US" dirty="0">
              <a:solidFill>
                <a:schemeClr val="tx1"/>
              </a:solidFill>
            </a:endParaRPr>
          </a:p>
        </p:txBody>
      </p:sp>
    </p:spTree>
    <p:extLst>
      <p:ext uri="{BB962C8B-B14F-4D97-AF65-F5344CB8AC3E}">
        <p14:creationId xmlns:p14="http://schemas.microsoft.com/office/powerpoint/2010/main" val="8449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8</a:t>
            </a:fld>
            <a:endParaRPr lang="en-GB" dirty="0"/>
          </a:p>
        </p:txBody>
      </p:sp>
      <p:sp>
        <p:nvSpPr>
          <p:cNvPr id="4" name="Title 3"/>
          <p:cNvSpPr>
            <a:spLocks noGrp="1"/>
          </p:cNvSpPr>
          <p:nvPr>
            <p:ph type="title"/>
          </p:nvPr>
        </p:nvSpPr>
        <p:spPr/>
        <p:txBody>
          <a:bodyPr/>
          <a:lstStyle/>
          <a:p>
            <a:r>
              <a:rPr lang="en-GB" dirty="0"/>
              <a:t>Sample rejection decision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42" y="1351544"/>
            <a:ext cx="59245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261" y="3278948"/>
            <a:ext cx="55816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923" y="4821998"/>
            <a:ext cx="55721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761408" y="5280337"/>
            <a:ext cx="31486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26239" y="5462990"/>
            <a:ext cx="23094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12766" y="4299397"/>
            <a:ext cx="43651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73338" y="4503312"/>
            <a:ext cx="55045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27" y="4707228"/>
            <a:ext cx="30705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9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6A34BD8F-FB80-4BCB-BEC8-0BDF76C9BE3B}" type="slidenum">
              <a:rPr lang="en-GB" smtClean="0"/>
              <a:pPr/>
              <a:t>9</a:t>
            </a:fld>
            <a:endParaRPr lang="en-GB" dirty="0"/>
          </a:p>
        </p:txBody>
      </p:sp>
      <p:sp>
        <p:nvSpPr>
          <p:cNvPr id="4" name="Title 3"/>
          <p:cNvSpPr>
            <a:spLocks noGrp="1"/>
          </p:cNvSpPr>
          <p:nvPr>
            <p:ph type="title"/>
          </p:nvPr>
        </p:nvSpPr>
        <p:spPr/>
        <p:txBody>
          <a:bodyPr/>
          <a:lstStyle/>
          <a:p>
            <a:r>
              <a:rPr lang="en-GB" dirty="0"/>
              <a:t>Getting an </a:t>
            </a:r>
            <a:r>
              <a:rPr lang="en-GB" dirty="0" err="1"/>
              <a:t>ECI</a:t>
            </a:r>
            <a:r>
              <a:rPr lang="en-GB" dirty="0"/>
              <a:t> registered</a:t>
            </a:r>
            <a:endParaRPr lang="en-US" dirty="0"/>
          </a:p>
        </p:txBody>
      </p:sp>
      <p:graphicFrame>
        <p:nvGraphicFramePr>
          <p:cNvPr id="7" name="Diagram 6"/>
          <p:cNvGraphicFramePr/>
          <p:nvPr>
            <p:extLst>
              <p:ext uri="{D42A27DB-BD31-4B8C-83A1-F6EECF244321}">
                <p14:modId xmlns:p14="http://schemas.microsoft.com/office/powerpoint/2010/main" val="824830056"/>
              </p:ext>
            </p:extLst>
          </p:nvPr>
        </p:nvGraphicFramePr>
        <p:xfrm>
          <a:off x="17825" y="1440984"/>
          <a:ext cx="4399624" cy="368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r="3865"/>
          <a:stretch/>
        </p:blipFill>
        <p:spPr bwMode="auto">
          <a:xfrm>
            <a:off x="4803819" y="1380555"/>
            <a:ext cx="5383369" cy="110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6696" y="2824903"/>
            <a:ext cx="5550795" cy="104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3713974836"/>
              </p:ext>
            </p:extLst>
          </p:nvPr>
        </p:nvGraphicFramePr>
        <p:xfrm>
          <a:off x="6598932" y="4028388"/>
          <a:ext cx="3588256" cy="19834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p:cNvSpPr txBox="1"/>
          <p:nvPr/>
        </p:nvSpPr>
        <p:spPr>
          <a:xfrm>
            <a:off x="4880406" y="4389131"/>
            <a:ext cx="1546154" cy="95410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‘Legal acts’ </a:t>
            </a:r>
            <a:r>
              <a:rPr lang="en-GB" sz="1400" dirty="0">
                <a:latin typeface="Arial" panose="020B0604020202020204" pitchFamily="34" charset="0"/>
                <a:cs typeface="Arial" panose="020B0604020202020204" pitchFamily="34" charset="0"/>
              </a:rPr>
              <a:t>within the EU legal order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(Art. 288 </a:t>
            </a:r>
            <a:r>
              <a:rPr lang="en-GB" sz="1400" dirty="0" err="1">
                <a:latin typeface="Arial" panose="020B0604020202020204" pitchFamily="34" charset="0"/>
                <a:cs typeface="Arial" panose="020B0604020202020204" pitchFamily="34" charset="0"/>
              </a:rPr>
              <a:t>TFEU</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1" name="Left Brace 10"/>
          <p:cNvSpPr/>
          <p:nvPr/>
        </p:nvSpPr>
        <p:spPr>
          <a:xfrm>
            <a:off x="6278452" y="4198513"/>
            <a:ext cx="270456" cy="15325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Curved Right Arrow 18"/>
          <p:cNvSpPr/>
          <p:nvPr/>
        </p:nvSpPr>
        <p:spPr>
          <a:xfrm>
            <a:off x="4420093" y="3765344"/>
            <a:ext cx="335541" cy="1247574"/>
          </a:xfrm>
          <a:prstGeom prst="curvedRightArrow">
            <a:avLst>
              <a:gd name="adj1" fmla="val 40600"/>
              <a:gd name="adj2" fmla="val 123511"/>
              <a:gd name="adj3" fmla="val 25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a:off x="4384985" y="2305679"/>
            <a:ext cx="335541" cy="1247574"/>
          </a:xfrm>
          <a:prstGeom prst="curvedRightArrow">
            <a:avLst>
              <a:gd name="adj1" fmla="val 40600"/>
              <a:gd name="adj2" fmla="val 123511"/>
              <a:gd name="adj3" fmla="val 25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Line Callout 1 4"/>
          <p:cNvSpPr/>
          <p:nvPr/>
        </p:nvSpPr>
        <p:spPr>
          <a:xfrm flipH="1">
            <a:off x="3518583" y="1380555"/>
            <a:ext cx="1034172" cy="479418"/>
          </a:xfrm>
          <a:prstGeom prst="borderCallout1">
            <a:avLst>
              <a:gd name="adj1" fmla="val 23425"/>
              <a:gd name="adj2" fmla="val -3150"/>
              <a:gd name="adj3" fmla="val 46222"/>
              <a:gd name="adj4" fmla="val -25115"/>
            </a:avLst>
          </a:prstGeom>
          <a:solidFill>
            <a:schemeClr val="bg2">
              <a:lumMod val="60000"/>
              <a:lumOff val="40000"/>
            </a:schemeClr>
          </a:solidFill>
          <a:ln>
            <a:solidFill>
              <a:srgbClr val="1D2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Arts. 3-6 </a:t>
            </a:r>
            <a:r>
              <a:rPr lang="en-GB" sz="1400" dirty="0" err="1">
                <a:solidFill>
                  <a:schemeClr val="tx1"/>
                </a:solidFill>
                <a:latin typeface="Arial" panose="020B0604020202020204" pitchFamily="34" charset="0"/>
                <a:cs typeface="Arial" panose="020B0604020202020204" pitchFamily="34" charset="0"/>
              </a:rPr>
              <a:t>TFEU</a:t>
            </a: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097292"/>
      </p:ext>
    </p:extLst>
  </p:cSld>
  <p:clrMapOvr>
    <a:masterClrMapping/>
  </p:clrMapOvr>
</p:sld>
</file>

<file path=ppt/theme/theme1.xml><?xml version="1.0" encoding="utf-8"?>
<a:theme xmlns:a="http://schemas.openxmlformats.org/drawingml/2006/main" name="Blank">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Plum">
      <a:srgbClr val="732E59"/>
    </a:custClr>
  </a:custClrLst>
</a:theme>
</file>

<file path=ppt/theme/theme2.xml><?xml version="1.0" encoding="utf-8"?>
<a:theme xmlns:a="http://schemas.openxmlformats.org/drawingml/2006/main" name="Covers + dividers">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Dark Purple">
      <a:srgbClr val="732E59"/>
    </a:custClr>
  </a:custClrLst>
</a:theme>
</file>

<file path=ppt/theme/theme3.xml><?xml version="1.0" encoding="utf-8"?>
<a:theme xmlns:a="http://schemas.openxmlformats.org/drawingml/2006/main" name="Charts + diagrams">
  <a:themeElements>
    <a:clrScheme name="FBD 2018">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BD336D"/>
      </a:accent5>
      <a:accent6>
        <a:srgbClr val="61A1BD"/>
      </a:accent6>
      <a:hlink>
        <a:srgbClr val="3B8ABF"/>
      </a:hlink>
      <a:folHlink>
        <a:srgbClr val="57C9E8"/>
      </a:folHlink>
    </a:clrScheme>
    <a:fontScheme name="FDB 2018">
      <a:majorFont>
        <a:latin typeface="Ebrima"/>
        <a:ea typeface=""/>
        <a:cs typeface=""/>
      </a:majorFont>
      <a:minorFont>
        <a:latin typeface="Georgia"/>
        <a:ea typeface=""/>
        <a:cs typeface=""/>
      </a:minorFont>
    </a:fontScheme>
    <a:fmtScheme name="FB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0000" dir="5400000" rotWithShape="0">
              <a:srgbClr val="000000">
                <a:alpha val="38000"/>
              </a:srgbClr>
            </a:outerShdw>
          </a:effectLst>
        </a:effectStyle>
        <a:effectStyle>
          <a:effectLst>
            <a:outerShdw dist="23000" dir="5400000" rotWithShape="0">
              <a:srgbClr val="000000">
                <a:alpha val="35000"/>
              </a:srgbClr>
            </a:outerShdw>
          </a:effectLst>
        </a:effectStyle>
        <a:effectStyle>
          <a:effectLst>
            <a:outerShdw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0000"/>
                <a:shade val="40000"/>
                <a:satMod val="350000"/>
              </a:schemeClr>
            </a:gs>
            <a:gs pos="100000">
              <a:schemeClr val="phClr">
                <a:shade val="40000"/>
                <a:satMod val="350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a:srgbClr val="1D2B4D"/>
    </a:custClr>
    <a:custClr name="Bright Blue">
      <a:srgbClr val="57CFE8"/>
    </a:custClr>
    <a:custClr name="Coral">
      <a:srgbClr val="FF5271"/>
    </a:custClr>
    <a:custClr name="Purple">
      <a:srgbClr val="CD8BDA"/>
    </a:custClr>
    <a:custClr name="Fuchsia">
      <a:srgbClr val="BD336D"/>
    </a:custClr>
    <a:custClr name="Teal">
      <a:srgbClr val="61A1BD"/>
    </a:custClr>
    <a:custClr name="Cerulean">
      <a:srgbClr val="3B8ABF"/>
    </a:custClr>
    <a:custClr name="Rose">
      <a:srgbClr val="D67A99"/>
    </a:custClr>
    <a:custClr name="Aegean">
      <a:srgbClr val="306081"/>
    </a:custClr>
    <a:custClr name="Dark Purple">
      <a:srgbClr val="732E59"/>
    </a:custClr>
  </a:custClrLst>
</a:theme>
</file>

<file path=ppt/theme/theme4.xml><?xml version="1.0" encoding="utf-8"?>
<a:theme xmlns:a="http://schemas.openxmlformats.org/drawingml/2006/main" name="TOC">
  <a:themeElements>
    <a:clrScheme name="Office">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Office">
      <a:majorFont>
        <a:latin typeface="Ebri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1D2B4D"/>
      </a:dk1>
      <a:lt1>
        <a:sysClr val="window" lastClr="FFFFFF"/>
      </a:lt1>
      <a:dk2>
        <a:srgbClr val="1D2B4D"/>
      </a:dk2>
      <a:lt2>
        <a:srgbClr val="57C9E8"/>
      </a:lt2>
      <a:accent1>
        <a:srgbClr val="1D2B4D"/>
      </a:accent1>
      <a:accent2>
        <a:srgbClr val="57C9E8"/>
      </a:accent2>
      <a:accent3>
        <a:srgbClr val="FF5271"/>
      </a:accent3>
      <a:accent4>
        <a:srgbClr val="CD8BDA"/>
      </a:accent4>
      <a:accent5>
        <a:srgbClr val="00C18B"/>
      </a:accent5>
      <a:accent6>
        <a:srgbClr val="FFDB00"/>
      </a:accent6>
      <a:hlink>
        <a:srgbClr val="1D2B4D"/>
      </a:hlink>
      <a:folHlink>
        <a:srgbClr val="57C9E8"/>
      </a:folHlink>
    </a:clrScheme>
    <a:fontScheme name="Office">
      <a:majorFont>
        <a:latin typeface="Ebri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481</TotalTime>
  <Words>1045</Words>
  <Application>Microsoft Office PowerPoint</Application>
  <PresentationFormat>Custom</PresentationFormat>
  <Paragraphs>153</Paragraphs>
  <Slides>21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Ebrima</vt:lpstr>
      <vt:lpstr>Georgia</vt:lpstr>
      <vt:lpstr>Wingdings</vt:lpstr>
      <vt:lpstr>Wingdings 3</vt:lpstr>
      <vt:lpstr>Blank</vt:lpstr>
      <vt:lpstr>Covers + dividers</vt:lpstr>
      <vt:lpstr>Charts + diagrams</vt:lpstr>
      <vt:lpstr>TOC</vt:lpstr>
      <vt:lpstr>ECI Platform Inquiries</vt:lpstr>
      <vt:lpstr>PowerPoint Presentation</vt:lpstr>
      <vt:lpstr>Agenda</vt:lpstr>
      <vt:lpstr>Section 1</vt:lpstr>
      <vt:lpstr>History</vt:lpstr>
      <vt:lpstr>Key stages / timeline</vt:lpstr>
      <vt:lpstr>Legal test for registration</vt:lpstr>
      <vt:lpstr>Sample rejection decision</vt:lpstr>
      <vt:lpstr>Getting an ECI registered</vt:lpstr>
      <vt:lpstr>Section 2</vt:lpstr>
      <vt:lpstr>Template response</vt:lpstr>
      <vt:lpstr>Golden rules for providing feedback</vt:lpstr>
      <vt:lpstr>Title of the initiative</vt:lpstr>
      <vt:lpstr>Subject matter</vt:lpstr>
      <vt:lpstr>Main objectives</vt:lpstr>
      <vt:lpstr>Legal basis</vt:lpstr>
      <vt:lpstr>PowerPoint Presentation</vt:lpstr>
      <vt:lpstr>Proposed documentation</vt:lpstr>
      <vt:lpstr>Back-up materials</vt:lpstr>
      <vt:lpstr>Requirements for registering an initiative</vt:lpstr>
      <vt:lpstr>PowerPoint Presentation</vt:lpstr>
    </vt:vector>
  </TitlesOfParts>
  <Company>Freshfields Bruckhaus Deringer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 Angeline</dc:creator>
  <cp:lastModifiedBy>Huw Longton</cp:lastModifiedBy>
  <cp:revision>36</cp:revision>
  <cp:lastPrinted>2017-08-24T08:28:58Z</cp:lastPrinted>
  <dcterms:created xsi:type="dcterms:W3CDTF">2018-04-16T16:31:03Z</dcterms:created>
  <dcterms:modified xsi:type="dcterms:W3CDTF">2018-04-18T08:55:15Z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